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56"/>
  </p:notesMasterIdLst>
  <p:handoutMasterIdLst>
    <p:handoutMasterId r:id="rId57"/>
  </p:handoutMasterIdLst>
  <p:sldIdLst>
    <p:sldId id="257" r:id="rId2"/>
    <p:sldId id="285" r:id="rId3"/>
    <p:sldId id="284"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301" r:id="rId20"/>
    <p:sldId id="302" r:id="rId21"/>
    <p:sldId id="303" r:id="rId22"/>
    <p:sldId id="304" r:id="rId23"/>
    <p:sldId id="305" r:id="rId24"/>
    <p:sldId id="306" r:id="rId25"/>
    <p:sldId id="307" r:id="rId26"/>
    <p:sldId id="308" r:id="rId27"/>
    <p:sldId id="309" r:id="rId28"/>
    <p:sldId id="310" r:id="rId29"/>
    <p:sldId id="311" r:id="rId30"/>
    <p:sldId id="259" r:id="rId31"/>
    <p:sldId id="312" r:id="rId32"/>
    <p:sldId id="260" r:id="rId33"/>
    <p:sldId id="283" r:id="rId34"/>
    <p:sldId id="282" r:id="rId35"/>
    <p:sldId id="261" r:id="rId36"/>
    <p:sldId id="262" r:id="rId37"/>
    <p:sldId id="263" r:id="rId38"/>
    <p:sldId id="264" r:id="rId39"/>
    <p:sldId id="280" r:id="rId40"/>
    <p:sldId id="265" r:id="rId41"/>
    <p:sldId id="266" r:id="rId42"/>
    <p:sldId id="267" r:id="rId43"/>
    <p:sldId id="268" r:id="rId44"/>
    <p:sldId id="269" r:id="rId45"/>
    <p:sldId id="270" r:id="rId46"/>
    <p:sldId id="271" r:id="rId47"/>
    <p:sldId id="272" r:id="rId48"/>
    <p:sldId id="273" r:id="rId49"/>
    <p:sldId id="274" r:id="rId50"/>
    <p:sldId id="275" r:id="rId51"/>
    <p:sldId id="276" r:id="rId52"/>
    <p:sldId id="277" r:id="rId53"/>
    <p:sldId id="278" r:id="rId54"/>
    <p:sldId id="279" r:id="rId5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2" d="100"/>
          <a:sy n="92" d="100"/>
        </p:scale>
        <p:origin x="-1576"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notesMaster" Target="notesMasters/notesMaster1.xml"/><Relationship Id="rId57" Type="http://schemas.openxmlformats.org/officeDocument/2006/relationships/handoutMaster" Target="handoutMasters/handoutMaster1.xml"/><Relationship Id="rId58" Type="http://schemas.openxmlformats.org/officeDocument/2006/relationships/printerSettings" Target="printerSettings/printerSettings1.bin"/><Relationship Id="rId59" Type="http://schemas.openxmlformats.org/officeDocument/2006/relationships/presProps" Target="pres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viewProps" Target="viewProps.xml"/><Relationship Id="rId61" Type="http://schemas.openxmlformats.org/officeDocument/2006/relationships/theme" Target="theme/theme1.xml"/><Relationship Id="rId6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8EFF900B-1569-9F46-B8E9-2B3F0D0292A4}" type="presOf" srcId="{B7BF2692-8925-8644-830A-4EAF7D8FDDCE}" destId="{91B8F18B-FA63-6846-9221-912BCEF42FCB}" srcOrd="0" destOrd="0" presId="urn:microsoft.com/office/officeart/2005/8/layout/hierarchy1"/>
    <dgm:cxn modelId="{CBDCADF2-8A2D-A442-BBBD-860FE5AE7E9E}" type="presOf" srcId="{8C82BEB5-E8E7-5F49-8EAF-2D1103835499}" destId="{EE0F68CD-D49A-8A4F-A95D-19CE243CE50D}" srcOrd="0" destOrd="0" presId="urn:microsoft.com/office/officeart/2005/8/layout/hierarchy1"/>
    <dgm:cxn modelId="{1DAFB68C-AA15-4B42-89FE-C221CEF30326}" type="presOf" srcId="{6C9DF24E-B05C-B946-B320-6D8C3DB1C173}" destId="{6D395149-6B72-7242-9403-431F6A9A44B6}" srcOrd="0" destOrd="0" presId="urn:microsoft.com/office/officeart/2005/8/layout/hierarchy1"/>
    <dgm:cxn modelId="{3796216C-9690-944C-8360-92D89DA83809}" type="presOf" srcId="{3104BDB7-3F3F-F144-8FEB-B8A53883E014}" destId="{F2ED696C-BD3A-2C46-891F-160BF567A901}" srcOrd="0" destOrd="0" presId="urn:microsoft.com/office/officeart/2005/8/layout/hierarchy1"/>
    <dgm:cxn modelId="{5056246B-1F62-1743-9347-23F33E4450B5}" type="presOf" srcId="{C8F417F8-79E5-1446-B027-2B68AA9D5BA4}" destId="{648DA947-7384-3A42-9346-BFA7877BF820}"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B23D697F-1E86-5E46-88B1-E93731373918}" type="presOf" srcId="{15D095DE-F492-E544-A1B1-B29787969808}" destId="{D38ACB54-CA5F-364B-8DFE-47CD2A0B3C75}" srcOrd="0" destOrd="0" presId="urn:microsoft.com/office/officeart/2005/8/layout/hierarchy1"/>
    <dgm:cxn modelId="{86BF5101-0791-8B41-9283-646D77907875}" type="presOf" srcId="{47527378-F5B3-5441-BDC6-12980C06DF7F}" destId="{2D21E7AE-C0DF-EA44-A79C-3311A968A986}" srcOrd="0" destOrd="0" presId="urn:microsoft.com/office/officeart/2005/8/layout/hierarchy1"/>
    <dgm:cxn modelId="{20286D3E-B1A5-9045-AF32-8A3C1ED4C879}" type="presOf" srcId="{58D9755A-2CC3-1044-95CE-F06925E2A188}" destId="{1FAC6205-DC68-D249-ACD2-4FADAA65F694}" srcOrd="0" destOrd="0" presId="urn:microsoft.com/office/officeart/2005/8/layout/hierarchy1"/>
    <dgm:cxn modelId="{12B43A4F-A6C4-E847-A85F-F4E404191303}" type="presOf" srcId="{17DFA828-0393-DE48-B60B-E02474F850F6}" destId="{59B6E906-3622-B244-A0E9-D57A51502028}" srcOrd="0" destOrd="0" presId="urn:microsoft.com/office/officeart/2005/8/layout/hierarchy1"/>
    <dgm:cxn modelId="{EA4F06F6-477B-1C42-9B67-5ED5F3E35785}" type="presOf" srcId="{9D3CB2C0-F7CD-144B-86E9-29833B131163}" destId="{60557CDB-3D93-094E-BD80-FF7189BC08A0}" srcOrd="0" destOrd="0" presId="urn:microsoft.com/office/officeart/2005/8/layout/hierarchy1"/>
    <dgm:cxn modelId="{41FC36A5-4D22-BA4D-B911-06BBD48AB519}" type="presOf" srcId="{8CA1F8B0-CFB6-6945-8322-067BC4ECB733}" destId="{2F8EEF33-8717-0E49-8B62-3D93FC937CDC}" srcOrd="0" destOrd="0" presId="urn:microsoft.com/office/officeart/2005/8/layout/hierarchy1"/>
    <dgm:cxn modelId="{0B2D76DC-E19B-944E-B133-AC1FCBFA16FD}" type="presOf" srcId="{8413AFD0-66A2-5F42-80F5-43E5B7861A09}" destId="{7B348233-CBD1-9A4C-BB11-8E9CDC88996D}" srcOrd="0" destOrd="0" presId="urn:microsoft.com/office/officeart/2005/8/layout/hierarchy1"/>
    <dgm:cxn modelId="{D58D5655-46C0-1244-BC3A-C30376B5E01D}" type="presOf" srcId="{91ACFEAB-A6E1-4346-94B7-FCAF04B805C2}" destId="{F1D39164-1BF8-B544-8FF6-9E6E52EE86D6}" srcOrd="0" destOrd="0" presId="urn:microsoft.com/office/officeart/2005/8/layout/hierarchy1"/>
    <dgm:cxn modelId="{D1A0022D-1EC8-F644-B42D-F2BA2C9B8125}" type="presOf" srcId="{F26B8622-9A04-2249-922A-A0058D0D37E5}" destId="{E5EAB507-B53C-4844-888B-6D8C8E7B32F5}"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6797CB0E-913A-E740-AB64-A4109B52AFDD}" type="presOf" srcId="{08E5A51D-83D5-A547-87B2-BE20F526F279}" destId="{38A66770-2D6E-E14E-BF97-A92345EF2238}" srcOrd="0" destOrd="0" presId="urn:microsoft.com/office/officeart/2005/8/layout/hierarchy1"/>
    <dgm:cxn modelId="{9140C59C-D4FB-8641-8820-56C98A7C2551}" type="presOf" srcId="{DB91EA97-3549-DB48-A31F-20567E9F0D0C}" destId="{89F76378-B8AD-5649-BBBB-196407EBC5A3}"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CD2E5C8D-DB2E-444D-8ACC-5EADF3427129}" type="presOf" srcId="{049081A1-F95E-8E4C-B92E-C1EE0FCD1C0A}" destId="{909F49AD-FE64-5A45-82E2-FBAE3F1510AB}"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0CCB1C7C-E690-DA44-8AEF-6C0A04451801}" type="presOf" srcId="{F5416FC6-CEB8-344B-8246-5B91A65D115A}" destId="{976B3185-3D46-6644-A136-46E2A53DD852}" srcOrd="0" destOrd="0" presId="urn:microsoft.com/office/officeart/2005/8/layout/hierarchy1"/>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1A0A3683-B9CD-4447-832D-5F6ADD5A8928}" type="presOf" srcId="{1854E77F-79C6-244C-898F-4582BF7095A8}" destId="{5F23CC88-5738-1A4E-AC0C-5D8348074C51}" srcOrd="0" destOrd="0" presId="urn:microsoft.com/office/officeart/2005/8/layout/hierarchy1"/>
    <dgm:cxn modelId="{516709DB-1B1C-7048-A92B-B8B120F00C24}" type="presOf" srcId="{9D000CBD-5A16-A144-B1C9-DE31E9828FCE}" destId="{0AFF6FE8-AF0A-0D40-9B43-478E4CEF4476}" srcOrd="0" destOrd="0" presId="urn:microsoft.com/office/officeart/2005/8/layout/hierarchy1"/>
    <dgm:cxn modelId="{74F1FA38-AE2B-0344-9551-88F3674616A9}" type="presOf" srcId="{67927EB3-345D-5746-94FE-AB5305953CD0}" destId="{42461A9A-3560-254E-BBAB-139AC93CA3E9}"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D0B4B362-F3E8-6245-A6BA-64ABD5058697}" type="presOf" srcId="{8AAB08C4-A811-4A49-A4FA-72BAFDDF4622}" destId="{0E5F0685-C27C-0C44-AD78-7E4C5741B8F0}" srcOrd="0" destOrd="0" presId="urn:microsoft.com/office/officeart/2005/8/layout/hierarchy1"/>
    <dgm:cxn modelId="{63A59828-E78D-3549-ACEB-1D1C97ACE491}" type="presOf" srcId="{6D349EA7-21FE-CB4E-94A0-CDB2CD9A3374}" destId="{7A57E06B-3CA0-F745-97B0-63A16EB55957}"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C3939B98-A18F-E047-825F-6FA84C0A6E6C}" type="presOf" srcId="{1181A2FE-60D5-E14D-9812-237C39F471E6}" destId="{7B834DB1-BE26-BD47-AE26-B1DEEFE06298}"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51F50344-EC2B-7344-9056-3FF84406CB66}" type="presParOf" srcId="{6D395149-6B72-7242-9403-431F6A9A44B6}" destId="{01D98EAA-A148-AA41-BAB0-39703BF310E7}" srcOrd="0" destOrd="0" presId="urn:microsoft.com/office/officeart/2005/8/layout/hierarchy1"/>
    <dgm:cxn modelId="{D74BBA80-A49F-B341-83AA-5E6EF23EE132}" type="presParOf" srcId="{01D98EAA-A148-AA41-BAB0-39703BF310E7}" destId="{CB91FCC1-D34C-5141-84B4-19B464C9C401}" srcOrd="0" destOrd="0" presId="urn:microsoft.com/office/officeart/2005/8/layout/hierarchy1"/>
    <dgm:cxn modelId="{D251B3C6-032D-E84D-A3F0-D76437F8BF39}" type="presParOf" srcId="{CB91FCC1-D34C-5141-84B4-19B464C9C401}" destId="{E2834138-44BC-6F40-9416-E8E6E68D9F44}" srcOrd="0" destOrd="0" presId="urn:microsoft.com/office/officeart/2005/8/layout/hierarchy1"/>
    <dgm:cxn modelId="{DA438E89-94D6-4444-B034-B3C77933C9D6}" type="presParOf" srcId="{CB91FCC1-D34C-5141-84B4-19B464C9C401}" destId="{F1D39164-1BF8-B544-8FF6-9E6E52EE86D6}" srcOrd="1" destOrd="0" presId="urn:microsoft.com/office/officeart/2005/8/layout/hierarchy1"/>
    <dgm:cxn modelId="{2DC80FAB-FBDC-C942-9554-FC43164F9855}" type="presParOf" srcId="{01D98EAA-A148-AA41-BAB0-39703BF310E7}" destId="{6A07BD26-3EDB-9E43-BF7C-028D2627EFB0}" srcOrd="1" destOrd="0" presId="urn:microsoft.com/office/officeart/2005/8/layout/hierarchy1"/>
    <dgm:cxn modelId="{B909871E-5FEC-C744-A014-C74950B5276C}" type="presParOf" srcId="{6A07BD26-3EDB-9E43-BF7C-028D2627EFB0}" destId="{E5EAB507-B53C-4844-888B-6D8C8E7B32F5}" srcOrd="0" destOrd="0" presId="urn:microsoft.com/office/officeart/2005/8/layout/hierarchy1"/>
    <dgm:cxn modelId="{DBDE6E4B-1CAF-AF40-90BD-A268EC88BE05}" type="presParOf" srcId="{6A07BD26-3EDB-9E43-BF7C-028D2627EFB0}" destId="{C891E128-48DC-2744-BCCD-7C7554118B01}" srcOrd="1" destOrd="0" presId="urn:microsoft.com/office/officeart/2005/8/layout/hierarchy1"/>
    <dgm:cxn modelId="{08D882B6-6607-2340-9111-28CAADB6797C}" type="presParOf" srcId="{C891E128-48DC-2744-BCCD-7C7554118B01}" destId="{288275E4-8353-7F42-A3B9-73E8670B2FF5}" srcOrd="0" destOrd="0" presId="urn:microsoft.com/office/officeart/2005/8/layout/hierarchy1"/>
    <dgm:cxn modelId="{E0FA3BDF-657D-7041-9E1C-CE374CBEF799}" type="presParOf" srcId="{288275E4-8353-7F42-A3B9-73E8670B2FF5}" destId="{B3D28D79-DDFF-474A-9CF8-FC578F27F367}" srcOrd="0" destOrd="0" presId="urn:microsoft.com/office/officeart/2005/8/layout/hierarchy1"/>
    <dgm:cxn modelId="{2DF2904B-E8F1-DE4E-A96E-0B0D7CF5024C}" type="presParOf" srcId="{288275E4-8353-7F42-A3B9-73E8670B2FF5}" destId="{7B348233-CBD1-9A4C-BB11-8E9CDC88996D}" srcOrd="1" destOrd="0" presId="urn:microsoft.com/office/officeart/2005/8/layout/hierarchy1"/>
    <dgm:cxn modelId="{3283D428-2BD9-0548-99F6-839A49AC0F56}" type="presParOf" srcId="{C891E128-48DC-2744-BCCD-7C7554118B01}" destId="{DFFAB956-9AFF-074B-AE3E-0E1B63543BDB}" srcOrd="1" destOrd="0" presId="urn:microsoft.com/office/officeart/2005/8/layout/hierarchy1"/>
    <dgm:cxn modelId="{EFFEDC1C-7024-D240-B47D-EB63EE73BFA0}" type="presParOf" srcId="{DFFAB956-9AFF-074B-AE3E-0E1B63543BDB}" destId="{42461A9A-3560-254E-BBAB-139AC93CA3E9}" srcOrd="0" destOrd="0" presId="urn:microsoft.com/office/officeart/2005/8/layout/hierarchy1"/>
    <dgm:cxn modelId="{D0D6384B-AB1F-FD43-A8EF-365EDF727F48}" type="presParOf" srcId="{DFFAB956-9AFF-074B-AE3E-0E1B63543BDB}" destId="{C032F2E0-55EC-E04A-BC3A-783E8F8C5E2B}" srcOrd="1" destOrd="0" presId="urn:microsoft.com/office/officeart/2005/8/layout/hierarchy1"/>
    <dgm:cxn modelId="{C8A5D041-5DF0-BE46-B5A3-B5AE3C7C6CE9}" type="presParOf" srcId="{C032F2E0-55EC-E04A-BC3A-783E8F8C5E2B}" destId="{27529420-406D-EB44-A8E1-F9AD48382C92}" srcOrd="0" destOrd="0" presId="urn:microsoft.com/office/officeart/2005/8/layout/hierarchy1"/>
    <dgm:cxn modelId="{1A0466B3-2ECF-D84F-BDEC-C319DAD8CF27}" type="presParOf" srcId="{27529420-406D-EB44-A8E1-F9AD48382C92}" destId="{4453765C-A49E-0149-AEA7-2A4AD7BD0AB0}" srcOrd="0" destOrd="0" presId="urn:microsoft.com/office/officeart/2005/8/layout/hierarchy1"/>
    <dgm:cxn modelId="{F106E41D-D8C6-1A4C-B482-FCF32EAF121B}" type="presParOf" srcId="{27529420-406D-EB44-A8E1-F9AD48382C92}" destId="{D38ACB54-CA5F-364B-8DFE-47CD2A0B3C75}" srcOrd="1" destOrd="0" presId="urn:microsoft.com/office/officeart/2005/8/layout/hierarchy1"/>
    <dgm:cxn modelId="{9E37A65E-4275-AD48-A0FD-0F077E5441C4}" type="presParOf" srcId="{C032F2E0-55EC-E04A-BC3A-783E8F8C5E2B}" destId="{F0600845-1CDA-B640-93C2-CCA7F36301D0}" srcOrd="1" destOrd="0" presId="urn:microsoft.com/office/officeart/2005/8/layout/hierarchy1"/>
    <dgm:cxn modelId="{2D0E5C20-661D-EF45-AD43-A58189DD924B}" type="presParOf" srcId="{DFFAB956-9AFF-074B-AE3E-0E1B63543BDB}" destId="{EE0F68CD-D49A-8A4F-A95D-19CE243CE50D}" srcOrd="2" destOrd="0" presId="urn:microsoft.com/office/officeart/2005/8/layout/hierarchy1"/>
    <dgm:cxn modelId="{DCE1BD11-323C-7E44-89A8-595CD521547C}" type="presParOf" srcId="{DFFAB956-9AFF-074B-AE3E-0E1B63543BDB}" destId="{96CE5E0B-1D22-5948-B46B-559FE7A16AC2}" srcOrd="3" destOrd="0" presId="urn:microsoft.com/office/officeart/2005/8/layout/hierarchy1"/>
    <dgm:cxn modelId="{7A5A9F1E-1678-8443-BB9E-CF4DACA71A1A}" type="presParOf" srcId="{96CE5E0B-1D22-5948-B46B-559FE7A16AC2}" destId="{068D2FAB-6DC3-DD48-8585-34A3B592B19D}" srcOrd="0" destOrd="0" presId="urn:microsoft.com/office/officeart/2005/8/layout/hierarchy1"/>
    <dgm:cxn modelId="{26F56E2B-5E8A-3E4B-A81F-33878D06DB6B}" type="presParOf" srcId="{068D2FAB-6DC3-DD48-8585-34A3B592B19D}" destId="{D2148AF7-D1EF-FA40-ADC7-427DA4ACED9B}" srcOrd="0" destOrd="0" presId="urn:microsoft.com/office/officeart/2005/8/layout/hierarchy1"/>
    <dgm:cxn modelId="{7A720B74-3AD8-204D-A937-0E54933E17C4}" type="presParOf" srcId="{068D2FAB-6DC3-DD48-8585-34A3B592B19D}" destId="{2D21E7AE-C0DF-EA44-A79C-3311A968A986}" srcOrd="1" destOrd="0" presId="urn:microsoft.com/office/officeart/2005/8/layout/hierarchy1"/>
    <dgm:cxn modelId="{AA487C87-218B-0E4C-B265-1AE2C04F39B4}" type="presParOf" srcId="{96CE5E0B-1D22-5948-B46B-559FE7A16AC2}" destId="{698DD166-55E5-E64E-9DA3-F470D2DB7C52}" srcOrd="1" destOrd="0" presId="urn:microsoft.com/office/officeart/2005/8/layout/hierarchy1"/>
    <dgm:cxn modelId="{579C0958-15E7-594F-A21A-57D790E3E129}" type="presParOf" srcId="{698DD166-55E5-E64E-9DA3-F470D2DB7C52}" destId="{91B8F18B-FA63-6846-9221-912BCEF42FCB}" srcOrd="0" destOrd="0" presId="urn:microsoft.com/office/officeart/2005/8/layout/hierarchy1"/>
    <dgm:cxn modelId="{8E87CF3F-33E5-6045-AE6D-5EAEFC43D1A0}" type="presParOf" srcId="{698DD166-55E5-E64E-9DA3-F470D2DB7C52}" destId="{C52F1BCD-C254-7949-9634-F9E57E180C06}" srcOrd="1" destOrd="0" presId="urn:microsoft.com/office/officeart/2005/8/layout/hierarchy1"/>
    <dgm:cxn modelId="{EA869DAA-0620-5F4D-8AB9-D1451BF65A20}" type="presParOf" srcId="{C52F1BCD-C254-7949-9634-F9E57E180C06}" destId="{A5835BA3-503F-F141-BBD0-41C8261E1BD9}" srcOrd="0" destOrd="0" presId="urn:microsoft.com/office/officeart/2005/8/layout/hierarchy1"/>
    <dgm:cxn modelId="{8DA90259-0AF3-DB4E-925E-19DDD364A750}" type="presParOf" srcId="{A5835BA3-503F-F141-BBD0-41C8261E1BD9}" destId="{461BAB0C-A480-BE4F-8378-89DE136457D1}" srcOrd="0" destOrd="0" presId="urn:microsoft.com/office/officeart/2005/8/layout/hierarchy1"/>
    <dgm:cxn modelId="{FFDAC576-8336-7C46-9042-87EFF819E155}" type="presParOf" srcId="{A5835BA3-503F-F141-BBD0-41C8261E1BD9}" destId="{648DA947-7384-3A42-9346-BFA7877BF820}" srcOrd="1" destOrd="0" presId="urn:microsoft.com/office/officeart/2005/8/layout/hierarchy1"/>
    <dgm:cxn modelId="{94022F17-3744-E04D-B415-4889BE071DE2}" type="presParOf" srcId="{C52F1BCD-C254-7949-9634-F9E57E180C06}" destId="{7C7F13DA-AD4E-374E-AF0C-CA9098A1B8C2}" srcOrd="1" destOrd="0" presId="urn:microsoft.com/office/officeart/2005/8/layout/hierarchy1"/>
    <dgm:cxn modelId="{6905B065-14E9-AC4B-82AF-231520179B9A}" type="presParOf" srcId="{698DD166-55E5-E64E-9DA3-F470D2DB7C52}" destId="{5F23CC88-5738-1A4E-AC0C-5D8348074C51}" srcOrd="2" destOrd="0" presId="urn:microsoft.com/office/officeart/2005/8/layout/hierarchy1"/>
    <dgm:cxn modelId="{B97895ED-DAD4-7848-8FA0-076892C228CD}" type="presParOf" srcId="{698DD166-55E5-E64E-9DA3-F470D2DB7C52}" destId="{0BA1F349-6CD4-1747-AAB2-3908A88EEDF6}" srcOrd="3" destOrd="0" presId="urn:microsoft.com/office/officeart/2005/8/layout/hierarchy1"/>
    <dgm:cxn modelId="{232FE10D-9A40-1347-B118-F24C6BDE3B40}" type="presParOf" srcId="{0BA1F349-6CD4-1747-AAB2-3908A88EEDF6}" destId="{7E5D40C0-CE82-6949-BA35-8257CAA8E69C}" srcOrd="0" destOrd="0" presId="urn:microsoft.com/office/officeart/2005/8/layout/hierarchy1"/>
    <dgm:cxn modelId="{BCAD61D3-29A5-CC4A-AE56-2877A0EA9517}" type="presParOf" srcId="{7E5D40C0-CE82-6949-BA35-8257CAA8E69C}" destId="{F0A3C98F-1E35-9C4B-955B-4306F0403A1D}" srcOrd="0" destOrd="0" presId="urn:microsoft.com/office/officeart/2005/8/layout/hierarchy1"/>
    <dgm:cxn modelId="{2204E533-7D4B-EF4D-90F2-67439A277501}" type="presParOf" srcId="{7E5D40C0-CE82-6949-BA35-8257CAA8E69C}" destId="{2F8EEF33-8717-0E49-8B62-3D93FC937CDC}" srcOrd="1" destOrd="0" presId="urn:microsoft.com/office/officeart/2005/8/layout/hierarchy1"/>
    <dgm:cxn modelId="{7D998947-29B0-0945-808B-6CFCADB7A82F}" type="presParOf" srcId="{0BA1F349-6CD4-1747-AAB2-3908A88EEDF6}" destId="{5C9DDD7B-6C5B-834C-BDF8-3B705DD69D66}" srcOrd="1" destOrd="0" presId="urn:microsoft.com/office/officeart/2005/8/layout/hierarchy1"/>
    <dgm:cxn modelId="{98149AC7-4EA5-3048-9884-CD9D9A88E4CB}" type="presParOf" srcId="{6A07BD26-3EDB-9E43-BF7C-028D2627EFB0}" destId="{7B834DB1-BE26-BD47-AE26-B1DEEFE06298}" srcOrd="2" destOrd="0" presId="urn:microsoft.com/office/officeart/2005/8/layout/hierarchy1"/>
    <dgm:cxn modelId="{9BAE2126-17E9-694B-8F1B-597B2B048435}" type="presParOf" srcId="{6A07BD26-3EDB-9E43-BF7C-028D2627EFB0}" destId="{FCEADED6-BC01-1C40-B874-C704799F8121}" srcOrd="3" destOrd="0" presId="urn:microsoft.com/office/officeart/2005/8/layout/hierarchy1"/>
    <dgm:cxn modelId="{A982ECAA-A65F-F543-A057-E490D95C8461}" type="presParOf" srcId="{FCEADED6-BC01-1C40-B874-C704799F8121}" destId="{F601C883-F21A-7F40-A1AE-6C7433DEBA2F}" srcOrd="0" destOrd="0" presId="urn:microsoft.com/office/officeart/2005/8/layout/hierarchy1"/>
    <dgm:cxn modelId="{AA2554A8-5B0F-6A44-BA71-CC7E1155D50F}" type="presParOf" srcId="{F601C883-F21A-7F40-A1AE-6C7433DEBA2F}" destId="{92FE3C2E-EAA7-1345-91AA-4E41559AF777}" srcOrd="0" destOrd="0" presId="urn:microsoft.com/office/officeart/2005/8/layout/hierarchy1"/>
    <dgm:cxn modelId="{85B3329F-E948-414B-9AEE-451A35448A57}" type="presParOf" srcId="{F601C883-F21A-7F40-A1AE-6C7433DEBA2F}" destId="{1FAC6205-DC68-D249-ACD2-4FADAA65F694}" srcOrd="1" destOrd="0" presId="urn:microsoft.com/office/officeart/2005/8/layout/hierarchy1"/>
    <dgm:cxn modelId="{53291578-F0B1-7C43-90C0-195DAAA3163E}" type="presParOf" srcId="{FCEADED6-BC01-1C40-B874-C704799F8121}" destId="{92D5AF82-3A7B-1D4C-B520-48F862B636C8}" srcOrd="1" destOrd="0" presId="urn:microsoft.com/office/officeart/2005/8/layout/hierarchy1"/>
    <dgm:cxn modelId="{5CACA52B-1CD0-A747-A201-37C408976A77}" type="presParOf" srcId="{92D5AF82-3A7B-1D4C-B520-48F862B636C8}" destId="{909F49AD-FE64-5A45-82E2-FBAE3F1510AB}" srcOrd="0" destOrd="0" presId="urn:microsoft.com/office/officeart/2005/8/layout/hierarchy1"/>
    <dgm:cxn modelId="{19D9D6E3-1D6D-5846-AC43-7BAE7A148C14}" type="presParOf" srcId="{92D5AF82-3A7B-1D4C-B520-48F862B636C8}" destId="{A8CBE953-8139-2647-95CA-0092AAB4DDD0}" srcOrd="1" destOrd="0" presId="urn:microsoft.com/office/officeart/2005/8/layout/hierarchy1"/>
    <dgm:cxn modelId="{B1C593D6-1FE7-C64B-84C3-73EEC14F361D}" type="presParOf" srcId="{A8CBE953-8139-2647-95CA-0092AAB4DDD0}" destId="{E273B4B2-1C91-9941-9F00-7332B0D87ABC}" srcOrd="0" destOrd="0" presId="urn:microsoft.com/office/officeart/2005/8/layout/hierarchy1"/>
    <dgm:cxn modelId="{DF73D016-1DA6-474C-80BC-9E8B8F2892B7}" type="presParOf" srcId="{E273B4B2-1C91-9941-9F00-7332B0D87ABC}" destId="{F3BF3B4A-AAE3-5C4D-9580-F33DFE58259F}" srcOrd="0" destOrd="0" presId="urn:microsoft.com/office/officeart/2005/8/layout/hierarchy1"/>
    <dgm:cxn modelId="{E5CE3033-9922-6143-804F-00FE106C1F27}" type="presParOf" srcId="{E273B4B2-1C91-9941-9F00-7332B0D87ABC}" destId="{0E5F0685-C27C-0C44-AD78-7E4C5741B8F0}" srcOrd="1" destOrd="0" presId="urn:microsoft.com/office/officeart/2005/8/layout/hierarchy1"/>
    <dgm:cxn modelId="{C8E70D63-8E2E-F949-A78C-47EB0587BAD0}" type="presParOf" srcId="{A8CBE953-8139-2647-95CA-0092AAB4DDD0}" destId="{0448ABF4-7496-6247-A65F-48E034671C93}" srcOrd="1" destOrd="0" presId="urn:microsoft.com/office/officeart/2005/8/layout/hierarchy1"/>
    <dgm:cxn modelId="{DBEC8CE8-95CD-FA4E-93DD-BA2A3236271B}" type="presParOf" srcId="{6A07BD26-3EDB-9E43-BF7C-028D2627EFB0}" destId="{7A57E06B-3CA0-F745-97B0-63A16EB55957}" srcOrd="4" destOrd="0" presId="urn:microsoft.com/office/officeart/2005/8/layout/hierarchy1"/>
    <dgm:cxn modelId="{D145EAC9-AAC4-AA48-AD70-321DC97B8D34}" type="presParOf" srcId="{6A07BD26-3EDB-9E43-BF7C-028D2627EFB0}" destId="{1CDF7668-AF6E-4245-B0F6-BC4068FC3329}" srcOrd="5" destOrd="0" presId="urn:microsoft.com/office/officeart/2005/8/layout/hierarchy1"/>
    <dgm:cxn modelId="{08D57652-D7DA-6643-88C1-7A7EF75CE291}" type="presParOf" srcId="{1CDF7668-AF6E-4245-B0F6-BC4068FC3329}" destId="{3970EF20-4559-544D-AD76-47E3DF0B0593}" srcOrd="0" destOrd="0" presId="urn:microsoft.com/office/officeart/2005/8/layout/hierarchy1"/>
    <dgm:cxn modelId="{5DB836E8-E053-DB4D-84B3-9309C97B8933}" type="presParOf" srcId="{3970EF20-4559-544D-AD76-47E3DF0B0593}" destId="{8D87B47B-66A5-5A4D-81D7-3BF5944B4637}" srcOrd="0" destOrd="0" presId="urn:microsoft.com/office/officeart/2005/8/layout/hierarchy1"/>
    <dgm:cxn modelId="{60ECF182-469C-4E44-A738-155BAEE93092}" type="presParOf" srcId="{3970EF20-4559-544D-AD76-47E3DF0B0593}" destId="{0AFF6FE8-AF0A-0D40-9B43-478E4CEF4476}" srcOrd="1" destOrd="0" presId="urn:microsoft.com/office/officeart/2005/8/layout/hierarchy1"/>
    <dgm:cxn modelId="{5BC486A5-3CC1-5D4B-9A83-5DA1B40A7951}" type="presParOf" srcId="{1CDF7668-AF6E-4245-B0F6-BC4068FC3329}" destId="{CF2CAC70-3897-F84E-AFEC-CCFD3CE8DD08}" srcOrd="1" destOrd="0" presId="urn:microsoft.com/office/officeart/2005/8/layout/hierarchy1"/>
    <dgm:cxn modelId="{97630944-EF09-9548-BF57-2D3A6DA9799D}" type="presParOf" srcId="{CF2CAC70-3897-F84E-AFEC-CCFD3CE8DD08}" destId="{38A66770-2D6E-E14E-BF97-A92345EF2238}" srcOrd="0" destOrd="0" presId="urn:microsoft.com/office/officeart/2005/8/layout/hierarchy1"/>
    <dgm:cxn modelId="{BFE2805C-593C-A941-BD04-4BC8F1CB33EC}" type="presParOf" srcId="{CF2CAC70-3897-F84E-AFEC-CCFD3CE8DD08}" destId="{2DEEBBF4-4558-934E-B84E-FBE28EB7ED7F}" srcOrd="1" destOrd="0" presId="urn:microsoft.com/office/officeart/2005/8/layout/hierarchy1"/>
    <dgm:cxn modelId="{A8B2EAA2-0383-6344-89CE-55C2C8491580}" type="presParOf" srcId="{2DEEBBF4-4558-934E-B84E-FBE28EB7ED7F}" destId="{DB8EA4A6-9215-2F44-B55A-52D03775E5A2}" srcOrd="0" destOrd="0" presId="urn:microsoft.com/office/officeart/2005/8/layout/hierarchy1"/>
    <dgm:cxn modelId="{DC0EDAC6-5513-6C47-83E4-D3676D6D4D31}" type="presParOf" srcId="{DB8EA4A6-9215-2F44-B55A-52D03775E5A2}" destId="{9E602B42-8EB0-9044-883E-4EDD9E6743DC}" srcOrd="0" destOrd="0" presId="urn:microsoft.com/office/officeart/2005/8/layout/hierarchy1"/>
    <dgm:cxn modelId="{DB8BEC91-10FB-6445-AAE6-E27620A8E59F}" type="presParOf" srcId="{DB8EA4A6-9215-2F44-B55A-52D03775E5A2}" destId="{F2ED696C-BD3A-2C46-891F-160BF567A901}" srcOrd="1" destOrd="0" presId="urn:microsoft.com/office/officeart/2005/8/layout/hierarchy1"/>
    <dgm:cxn modelId="{441F7124-7ADB-A841-912F-A70FF1FD290A}" type="presParOf" srcId="{2DEEBBF4-4558-934E-B84E-FBE28EB7ED7F}" destId="{2F40A3DC-BE3B-C649-B93F-CD2CA7938529}" srcOrd="1" destOrd="0" presId="urn:microsoft.com/office/officeart/2005/8/layout/hierarchy1"/>
    <dgm:cxn modelId="{AAA80B7D-2684-E040-95B8-ED5D41949203}" type="presParOf" srcId="{2F40A3DC-BE3B-C649-B93F-CD2CA7938529}" destId="{89F76378-B8AD-5649-BBBB-196407EBC5A3}" srcOrd="0" destOrd="0" presId="urn:microsoft.com/office/officeart/2005/8/layout/hierarchy1"/>
    <dgm:cxn modelId="{B105E205-D4EC-3A4F-B521-F03C35FF7C38}" type="presParOf" srcId="{2F40A3DC-BE3B-C649-B93F-CD2CA7938529}" destId="{96BDA731-F089-9441-A87F-0439055D5120}" srcOrd="1" destOrd="0" presId="urn:microsoft.com/office/officeart/2005/8/layout/hierarchy1"/>
    <dgm:cxn modelId="{E25CBA79-A6B3-6E49-B9A5-85C90903E44C}" type="presParOf" srcId="{96BDA731-F089-9441-A87F-0439055D5120}" destId="{DCA28C0C-A704-EA48-AD68-0AE837C9A0F6}" srcOrd="0" destOrd="0" presId="urn:microsoft.com/office/officeart/2005/8/layout/hierarchy1"/>
    <dgm:cxn modelId="{870A88F3-4CB4-6142-BDDC-5C0EAB1205E9}" type="presParOf" srcId="{DCA28C0C-A704-EA48-AD68-0AE837C9A0F6}" destId="{42836FAA-F7FA-BF4A-99DF-BF03D0FBC499}" srcOrd="0" destOrd="0" presId="urn:microsoft.com/office/officeart/2005/8/layout/hierarchy1"/>
    <dgm:cxn modelId="{C6C3B6C5-3B79-7F41-9EA1-8931F2258A0B}" type="presParOf" srcId="{DCA28C0C-A704-EA48-AD68-0AE837C9A0F6}" destId="{59B6E906-3622-B244-A0E9-D57A51502028}" srcOrd="1" destOrd="0" presId="urn:microsoft.com/office/officeart/2005/8/layout/hierarchy1"/>
    <dgm:cxn modelId="{EC5BF439-3FB6-E740-9BAF-4F7F7EA37BB7}" type="presParOf" srcId="{96BDA731-F089-9441-A87F-0439055D5120}" destId="{C67A64C0-2A28-3D4B-844B-8E8EEA2352A4}" srcOrd="1" destOrd="0" presId="urn:microsoft.com/office/officeart/2005/8/layout/hierarchy1"/>
    <dgm:cxn modelId="{1D75EEEA-BFD5-9B47-A5CE-4B80EBE4A4C2}" type="presParOf" srcId="{2F40A3DC-BE3B-C649-B93F-CD2CA7938529}" destId="{60557CDB-3D93-094E-BD80-FF7189BC08A0}" srcOrd="2" destOrd="0" presId="urn:microsoft.com/office/officeart/2005/8/layout/hierarchy1"/>
    <dgm:cxn modelId="{87DA1291-D803-E44C-8D65-D86B911E8538}" type="presParOf" srcId="{2F40A3DC-BE3B-C649-B93F-CD2CA7938529}" destId="{A991D73F-6C3F-F546-9F86-6A413776D42F}" srcOrd="3" destOrd="0" presId="urn:microsoft.com/office/officeart/2005/8/layout/hierarchy1"/>
    <dgm:cxn modelId="{1189A36E-3A94-3240-ABB8-56E61DC668F9}" type="presParOf" srcId="{A991D73F-6C3F-F546-9F86-6A413776D42F}" destId="{4B134D9D-5CD0-F544-AF2F-525C338AEA32}" srcOrd="0" destOrd="0" presId="urn:microsoft.com/office/officeart/2005/8/layout/hierarchy1"/>
    <dgm:cxn modelId="{4602E1A6-7DD0-5740-835C-B727AD1EE10F}" type="presParOf" srcId="{4B134D9D-5CD0-F544-AF2F-525C338AEA32}" destId="{F000E5DE-C55B-3B40-99CE-A870EE7669B5}" srcOrd="0" destOrd="0" presId="urn:microsoft.com/office/officeart/2005/8/layout/hierarchy1"/>
    <dgm:cxn modelId="{1F9226DD-9E8F-D447-8D15-5158EE794904}" type="presParOf" srcId="{4B134D9D-5CD0-F544-AF2F-525C338AEA32}" destId="{976B3185-3D46-6644-A136-46E2A53DD852}" srcOrd="1" destOrd="0" presId="urn:microsoft.com/office/officeart/2005/8/layout/hierarchy1"/>
    <dgm:cxn modelId="{02117364-CA57-2E46-B7DD-7A696FD047E7}"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custLinFactNeighborX="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67D1404E-DF27-2B4F-8949-A505D632FC00}" type="presOf" srcId="{8AAB08C4-A811-4A49-A4FA-72BAFDDF4622}" destId="{0E5F0685-C27C-0C44-AD78-7E4C5741B8F0}" srcOrd="0" destOrd="0" presId="urn:microsoft.com/office/officeart/2005/8/layout/hierarchy1"/>
    <dgm:cxn modelId="{31BC384C-DD73-CC4D-BBD2-36B2F87CDB05}" type="presOf" srcId="{15D095DE-F492-E544-A1B1-B29787969808}" destId="{D38ACB54-CA5F-364B-8DFE-47CD2A0B3C75}"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A524DDEF-289A-D142-861E-C0ABE862A40E}" type="presOf" srcId="{17DFA828-0393-DE48-B60B-E02474F850F6}" destId="{59B6E906-3622-B244-A0E9-D57A51502028}" srcOrd="0" destOrd="0" presId="urn:microsoft.com/office/officeart/2005/8/layout/hierarchy1"/>
    <dgm:cxn modelId="{0DD1058B-504D-0445-BA76-948907EA464E}" type="presOf" srcId="{9D3CB2C0-F7CD-144B-86E9-29833B131163}" destId="{60557CDB-3D93-094E-BD80-FF7189BC08A0}" srcOrd="0" destOrd="0" presId="urn:microsoft.com/office/officeart/2005/8/layout/hierarchy1"/>
    <dgm:cxn modelId="{D1A3A98D-1647-7D4C-AB03-DAAED16D0FDA}" type="presOf" srcId="{F26B8622-9A04-2249-922A-A0058D0D37E5}" destId="{E5EAB507-B53C-4844-888B-6D8C8E7B32F5}" srcOrd="0" destOrd="0" presId="urn:microsoft.com/office/officeart/2005/8/layout/hierarchy1"/>
    <dgm:cxn modelId="{B79B4AC1-A38A-C24F-B0BF-14ED9876ECCA}" type="presOf" srcId="{91ACFEAB-A6E1-4346-94B7-FCAF04B805C2}" destId="{F1D39164-1BF8-B544-8FF6-9E6E52EE86D6}" srcOrd="0" destOrd="0" presId="urn:microsoft.com/office/officeart/2005/8/layout/hierarchy1"/>
    <dgm:cxn modelId="{99B2F3B6-8E89-DD4B-B1DF-1B1F7075257C}" type="presOf" srcId="{6D349EA7-21FE-CB4E-94A0-CDB2CD9A3374}" destId="{7A57E06B-3CA0-F745-97B0-63A16EB55957}" srcOrd="0" destOrd="0" presId="urn:microsoft.com/office/officeart/2005/8/layout/hierarchy1"/>
    <dgm:cxn modelId="{83B16FF5-A7FB-734A-B45D-7B6D2789F4C3}" type="presOf" srcId="{58D9755A-2CC3-1044-95CE-F06925E2A188}" destId="{1FAC6205-DC68-D249-ACD2-4FADAA65F694}" srcOrd="0" destOrd="0" presId="urn:microsoft.com/office/officeart/2005/8/layout/hierarchy1"/>
    <dgm:cxn modelId="{9BEB6125-A69D-F548-B24D-A6713FCF6166}" type="presOf" srcId="{8CA1F8B0-CFB6-6945-8322-067BC4ECB733}" destId="{2F8EEF33-8717-0E49-8B62-3D93FC937CDC}" srcOrd="0" destOrd="0" presId="urn:microsoft.com/office/officeart/2005/8/layout/hierarchy1"/>
    <dgm:cxn modelId="{7C5DAE71-8DE8-C048-B435-3A1355BEEFBE}" type="presOf" srcId="{9D000CBD-5A16-A144-B1C9-DE31E9828FCE}" destId="{0AFF6FE8-AF0A-0D40-9B43-478E4CEF4476}" srcOrd="0" destOrd="0" presId="urn:microsoft.com/office/officeart/2005/8/layout/hierarchy1"/>
    <dgm:cxn modelId="{37A592BA-0933-F848-AD01-815570347F55}" type="presOf" srcId="{6C9DF24E-B05C-B946-B320-6D8C3DB1C173}" destId="{6D395149-6B72-7242-9403-431F6A9A44B6}" srcOrd="0" destOrd="0" presId="urn:microsoft.com/office/officeart/2005/8/layout/hierarchy1"/>
    <dgm:cxn modelId="{6270A3CD-1018-C54D-B675-41D47B95AEFF}" type="presOf" srcId="{67927EB3-345D-5746-94FE-AB5305953CD0}" destId="{42461A9A-3560-254E-BBAB-139AC93CA3E9}" srcOrd="0" destOrd="0" presId="urn:microsoft.com/office/officeart/2005/8/layout/hierarchy1"/>
    <dgm:cxn modelId="{C4C59F6D-77CB-814F-817D-94AB18E2480C}" type="presOf" srcId="{DB91EA97-3549-DB48-A31F-20567E9F0D0C}" destId="{89F76378-B8AD-5649-BBBB-196407EBC5A3}"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6A1061E1-D2D1-4F47-8249-E5C9300486CA}" srcId="{91ACFEAB-A6E1-4346-94B7-FCAF04B805C2}" destId="{8413AFD0-66A2-5F42-80F5-43E5B7861A09}" srcOrd="0" destOrd="0" parTransId="{F26B8622-9A04-2249-922A-A0058D0D37E5}" sibTransId="{D5666238-8762-CD4B-9123-8A3DDDFB443A}"/>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A2D87CC9-8596-1946-99C3-CF50EE1AA06F}" type="presOf" srcId="{08E5A51D-83D5-A547-87B2-BE20F526F279}" destId="{38A66770-2D6E-E14E-BF97-A92345EF2238}"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83AC6473-FBE3-EC49-8891-52E09D40EB77}" type="presOf" srcId="{8C82BEB5-E8E7-5F49-8EAF-2D1103835499}" destId="{EE0F68CD-D49A-8A4F-A95D-19CE243CE50D}" srcOrd="0" destOrd="0" presId="urn:microsoft.com/office/officeart/2005/8/layout/hierarchy1"/>
    <dgm:cxn modelId="{CB3FAA3E-9757-5948-B99B-37D1E0035F4C}" type="presOf" srcId="{47527378-F5B3-5441-BDC6-12980C06DF7F}" destId="{2D21E7AE-C0DF-EA44-A79C-3311A968A986}" srcOrd="0" destOrd="0" presId="urn:microsoft.com/office/officeart/2005/8/layout/hierarchy1"/>
    <dgm:cxn modelId="{156769B7-79B2-BD44-A968-7E6636EF964E}" type="presOf" srcId="{1181A2FE-60D5-E14D-9812-237C39F471E6}" destId="{7B834DB1-BE26-BD47-AE26-B1DEEFE06298}" srcOrd="0" destOrd="0" presId="urn:microsoft.com/office/officeart/2005/8/layout/hierarchy1"/>
    <dgm:cxn modelId="{E747F10C-6DA3-814E-A272-E8614622F38D}" type="presOf" srcId="{8413AFD0-66A2-5F42-80F5-43E5B7861A09}" destId="{7B348233-CBD1-9A4C-BB11-8E9CDC88996D}" srcOrd="0" destOrd="0" presId="urn:microsoft.com/office/officeart/2005/8/layout/hierarchy1"/>
    <dgm:cxn modelId="{9E67638D-C772-A64E-A5AC-B7E4058C1D5F}" type="presOf" srcId="{B7BF2692-8925-8644-830A-4EAF7D8FDDCE}" destId="{91B8F18B-FA63-6846-9221-912BCEF42FCB}" srcOrd="0" destOrd="0" presId="urn:microsoft.com/office/officeart/2005/8/layout/hierarchy1"/>
    <dgm:cxn modelId="{3C957805-E7DB-0A4B-B1D7-45FBEE0823C2}" type="presOf" srcId="{049081A1-F95E-8E4C-B92E-C1EE0FCD1C0A}" destId="{909F49AD-FE64-5A45-82E2-FBAE3F1510AB}" srcOrd="0" destOrd="0" presId="urn:microsoft.com/office/officeart/2005/8/layout/hierarchy1"/>
    <dgm:cxn modelId="{87836C32-B5AF-244C-BD9D-152A0B384C49}" type="presOf" srcId="{3104BDB7-3F3F-F144-8FEB-B8A53883E014}" destId="{F2ED696C-BD3A-2C46-891F-160BF567A901}" srcOrd="0" destOrd="0" presId="urn:microsoft.com/office/officeart/2005/8/layout/hierarchy1"/>
    <dgm:cxn modelId="{E66B880A-AE0F-FA4D-8C3A-D802C44FE7D8}" type="presOf" srcId="{F5416FC6-CEB8-344B-8246-5B91A65D115A}" destId="{976B3185-3D46-6644-A136-46E2A53DD852}"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9975FC37-0D0B-574D-95D0-10D64221BB8C}" type="presOf" srcId="{1854E77F-79C6-244C-898F-4582BF7095A8}" destId="{5F23CC88-5738-1A4E-AC0C-5D8348074C51}" srcOrd="0" destOrd="0" presId="urn:microsoft.com/office/officeart/2005/8/layout/hierarchy1"/>
    <dgm:cxn modelId="{7D962117-AEA2-E34A-BB0E-6A6B3589CDF2}" type="presOf" srcId="{C8F417F8-79E5-1446-B027-2B68AA9D5BA4}" destId="{648DA947-7384-3A42-9346-BFA7877BF820}"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2E147EDC-2C43-FB44-BB99-C117903DC91E}" type="presParOf" srcId="{6D395149-6B72-7242-9403-431F6A9A44B6}" destId="{01D98EAA-A148-AA41-BAB0-39703BF310E7}" srcOrd="0" destOrd="0" presId="urn:microsoft.com/office/officeart/2005/8/layout/hierarchy1"/>
    <dgm:cxn modelId="{6F53A741-CAD2-3343-BBAB-32D3029BF853}" type="presParOf" srcId="{01D98EAA-A148-AA41-BAB0-39703BF310E7}" destId="{CB91FCC1-D34C-5141-84B4-19B464C9C401}" srcOrd="0" destOrd="0" presId="urn:microsoft.com/office/officeart/2005/8/layout/hierarchy1"/>
    <dgm:cxn modelId="{B3C32A22-CE4C-8F4F-8E94-BB5AC7BEBF7A}" type="presParOf" srcId="{CB91FCC1-D34C-5141-84B4-19B464C9C401}" destId="{E2834138-44BC-6F40-9416-E8E6E68D9F44}" srcOrd="0" destOrd="0" presId="urn:microsoft.com/office/officeart/2005/8/layout/hierarchy1"/>
    <dgm:cxn modelId="{59951AF7-0762-644A-B076-EBD06232DC4B}" type="presParOf" srcId="{CB91FCC1-D34C-5141-84B4-19B464C9C401}" destId="{F1D39164-1BF8-B544-8FF6-9E6E52EE86D6}" srcOrd="1" destOrd="0" presId="urn:microsoft.com/office/officeart/2005/8/layout/hierarchy1"/>
    <dgm:cxn modelId="{2CAAC0A3-2F8A-E04F-9115-2B9346C995BC}" type="presParOf" srcId="{01D98EAA-A148-AA41-BAB0-39703BF310E7}" destId="{6A07BD26-3EDB-9E43-BF7C-028D2627EFB0}" srcOrd="1" destOrd="0" presId="urn:microsoft.com/office/officeart/2005/8/layout/hierarchy1"/>
    <dgm:cxn modelId="{8E51ED34-04C5-AA4B-BD64-B018185A1B60}" type="presParOf" srcId="{6A07BD26-3EDB-9E43-BF7C-028D2627EFB0}" destId="{E5EAB507-B53C-4844-888B-6D8C8E7B32F5}" srcOrd="0" destOrd="0" presId="urn:microsoft.com/office/officeart/2005/8/layout/hierarchy1"/>
    <dgm:cxn modelId="{01A2AF2B-F9E6-504A-8E73-E2DD4D4DC013}" type="presParOf" srcId="{6A07BD26-3EDB-9E43-BF7C-028D2627EFB0}" destId="{C891E128-48DC-2744-BCCD-7C7554118B01}" srcOrd="1" destOrd="0" presId="urn:microsoft.com/office/officeart/2005/8/layout/hierarchy1"/>
    <dgm:cxn modelId="{D4290E6B-F1C0-D542-9DBD-0E023DD8ADD4}" type="presParOf" srcId="{C891E128-48DC-2744-BCCD-7C7554118B01}" destId="{288275E4-8353-7F42-A3B9-73E8670B2FF5}" srcOrd="0" destOrd="0" presId="urn:microsoft.com/office/officeart/2005/8/layout/hierarchy1"/>
    <dgm:cxn modelId="{8FBDEAD5-0082-0447-9F70-D29968F04DB3}" type="presParOf" srcId="{288275E4-8353-7F42-A3B9-73E8670B2FF5}" destId="{B3D28D79-DDFF-474A-9CF8-FC578F27F367}" srcOrd="0" destOrd="0" presId="urn:microsoft.com/office/officeart/2005/8/layout/hierarchy1"/>
    <dgm:cxn modelId="{64B4282A-3269-984B-A4C3-AF419D6D89BB}" type="presParOf" srcId="{288275E4-8353-7F42-A3B9-73E8670B2FF5}" destId="{7B348233-CBD1-9A4C-BB11-8E9CDC88996D}" srcOrd="1" destOrd="0" presId="urn:microsoft.com/office/officeart/2005/8/layout/hierarchy1"/>
    <dgm:cxn modelId="{5D1B0DF6-E8FE-0F45-BDB3-59F353E289B4}" type="presParOf" srcId="{C891E128-48DC-2744-BCCD-7C7554118B01}" destId="{DFFAB956-9AFF-074B-AE3E-0E1B63543BDB}" srcOrd="1" destOrd="0" presId="urn:microsoft.com/office/officeart/2005/8/layout/hierarchy1"/>
    <dgm:cxn modelId="{C3B42DCB-693F-C042-9746-089D0CFA59D5}" type="presParOf" srcId="{DFFAB956-9AFF-074B-AE3E-0E1B63543BDB}" destId="{42461A9A-3560-254E-BBAB-139AC93CA3E9}" srcOrd="0" destOrd="0" presId="urn:microsoft.com/office/officeart/2005/8/layout/hierarchy1"/>
    <dgm:cxn modelId="{1CA25AA3-4AEB-1648-B17B-333934BE70C0}" type="presParOf" srcId="{DFFAB956-9AFF-074B-AE3E-0E1B63543BDB}" destId="{C032F2E0-55EC-E04A-BC3A-783E8F8C5E2B}" srcOrd="1" destOrd="0" presId="urn:microsoft.com/office/officeart/2005/8/layout/hierarchy1"/>
    <dgm:cxn modelId="{98EB7D83-CF84-D148-9764-FD94A0973FCD}" type="presParOf" srcId="{C032F2E0-55EC-E04A-BC3A-783E8F8C5E2B}" destId="{27529420-406D-EB44-A8E1-F9AD48382C92}" srcOrd="0" destOrd="0" presId="urn:microsoft.com/office/officeart/2005/8/layout/hierarchy1"/>
    <dgm:cxn modelId="{0FEF9579-5E64-D74A-8532-B898108631DE}" type="presParOf" srcId="{27529420-406D-EB44-A8E1-F9AD48382C92}" destId="{4453765C-A49E-0149-AEA7-2A4AD7BD0AB0}" srcOrd="0" destOrd="0" presId="urn:microsoft.com/office/officeart/2005/8/layout/hierarchy1"/>
    <dgm:cxn modelId="{C45569B1-05BE-0D47-B412-1C470FDDCCC6}" type="presParOf" srcId="{27529420-406D-EB44-A8E1-F9AD48382C92}" destId="{D38ACB54-CA5F-364B-8DFE-47CD2A0B3C75}" srcOrd="1" destOrd="0" presId="urn:microsoft.com/office/officeart/2005/8/layout/hierarchy1"/>
    <dgm:cxn modelId="{9D0ACC95-13C5-1C43-8538-DDDCBEBF9873}" type="presParOf" srcId="{C032F2E0-55EC-E04A-BC3A-783E8F8C5E2B}" destId="{F0600845-1CDA-B640-93C2-CCA7F36301D0}" srcOrd="1" destOrd="0" presId="urn:microsoft.com/office/officeart/2005/8/layout/hierarchy1"/>
    <dgm:cxn modelId="{3B3A1729-17CD-3A46-B87D-23BF5B24D7B0}" type="presParOf" srcId="{DFFAB956-9AFF-074B-AE3E-0E1B63543BDB}" destId="{EE0F68CD-D49A-8A4F-A95D-19CE243CE50D}" srcOrd="2" destOrd="0" presId="urn:microsoft.com/office/officeart/2005/8/layout/hierarchy1"/>
    <dgm:cxn modelId="{83964047-2C13-FE49-84F3-A043C4EE9C70}" type="presParOf" srcId="{DFFAB956-9AFF-074B-AE3E-0E1B63543BDB}" destId="{96CE5E0B-1D22-5948-B46B-559FE7A16AC2}" srcOrd="3" destOrd="0" presId="urn:microsoft.com/office/officeart/2005/8/layout/hierarchy1"/>
    <dgm:cxn modelId="{942132D9-0BCF-8B45-BF28-C6B8A4B9E320}" type="presParOf" srcId="{96CE5E0B-1D22-5948-B46B-559FE7A16AC2}" destId="{068D2FAB-6DC3-DD48-8585-34A3B592B19D}" srcOrd="0" destOrd="0" presId="urn:microsoft.com/office/officeart/2005/8/layout/hierarchy1"/>
    <dgm:cxn modelId="{11796A3B-7A64-5D48-9D3C-759578069718}" type="presParOf" srcId="{068D2FAB-6DC3-DD48-8585-34A3B592B19D}" destId="{D2148AF7-D1EF-FA40-ADC7-427DA4ACED9B}" srcOrd="0" destOrd="0" presId="urn:microsoft.com/office/officeart/2005/8/layout/hierarchy1"/>
    <dgm:cxn modelId="{18500938-62E0-5F4A-8495-867D627C6354}" type="presParOf" srcId="{068D2FAB-6DC3-DD48-8585-34A3B592B19D}" destId="{2D21E7AE-C0DF-EA44-A79C-3311A968A986}" srcOrd="1" destOrd="0" presId="urn:microsoft.com/office/officeart/2005/8/layout/hierarchy1"/>
    <dgm:cxn modelId="{ADD1CE60-A7F2-4C4F-AD92-9FD66E7966E6}" type="presParOf" srcId="{96CE5E0B-1D22-5948-B46B-559FE7A16AC2}" destId="{698DD166-55E5-E64E-9DA3-F470D2DB7C52}" srcOrd="1" destOrd="0" presId="urn:microsoft.com/office/officeart/2005/8/layout/hierarchy1"/>
    <dgm:cxn modelId="{70DD610A-7181-0F48-9DB3-52C77C93F383}" type="presParOf" srcId="{698DD166-55E5-E64E-9DA3-F470D2DB7C52}" destId="{91B8F18B-FA63-6846-9221-912BCEF42FCB}" srcOrd="0" destOrd="0" presId="urn:microsoft.com/office/officeart/2005/8/layout/hierarchy1"/>
    <dgm:cxn modelId="{B6BD662B-1A33-254F-8D9A-8307FF8582F1}" type="presParOf" srcId="{698DD166-55E5-E64E-9DA3-F470D2DB7C52}" destId="{C52F1BCD-C254-7949-9634-F9E57E180C06}" srcOrd="1" destOrd="0" presId="urn:microsoft.com/office/officeart/2005/8/layout/hierarchy1"/>
    <dgm:cxn modelId="{28A91505-1131-F646-8DAA-9553E90CD8F4}" type="presParOf" srcId="{C52F1BCD-C254-7949-9634-F9E57E180C06}" destId="{A5835BA3-503F-F141-BBD0-41C8261E1BD9}" srcOrd="0" destOrd="0" presId="urn:microsoft.com/office/officeart/2005/8/layout/hierarchy1"/>
    <dgm:cxn modelId="{7CCB45D4-19D4-0C4A-A8C4-C55417103DB5}" type="presParOf" srcId="{A5835BA3-503F-F141-BBD0-41C8261E1BD9}" destId="{461BAB0C-A480-BE4F-8378-89DE136457D1}" srcOrd="0" destOrd="0" presId="urn:microsoft.com/office/officeart/2005/8/layout/hierarchy1"/>
    <dgm:cxn modelId="{94B363A1-42BC-1346-A06E-63FB2B280EF5}" type="presParOf" srcId="{A5835BA3-503F-F141-BBD0-41C8261E1BD9}" destId="{648DA947-7384-3A42-9346-BFA7877BF820}" srcOrd="1" destOrd="0" presId="urn:microsoft.com/office/officeart/2005/8/layout/hierarchy1"/>
    <dgm:cxn modelId="{5E6FFC0E-7DCE-364B-AD28-2757D60437EE}" type="presParOf" srcId="{C52F1BCD-C254-7949-9634-F9E57E180C06}" destId="{7C7F13DA-AD4E-374E-AF0C-CA9098A1B8C2}" srcOrd="1" destOrd="0" presId="urn:microsoft.com/office/officeart/2005/8/layout/hierarchy1"/>
    <dgm:cxn modelId="{3FA98896-F6E0-4946-8AA9-4C3E7D1E9099}" type="presParOf" srcId="{698DD166-55E5-E64E-9DA3-F470D2DB7C52}" destId="{5F23CC88-5738-1A4E-AC0C-5D8348074C51}" srcOrd="2" destOrd="0" presId="urn:microsoft.com/office/officeart/2005/8/layout/hierarchy1"/>
    <dgm:cxn modelId="{63B4AA4F-35B1-4B4E-878E-983F81587EE4}" type="presParOf" srcId="{698DD166-55E5-E64E-9DA3-F470D2DB7C52}" destId="{0BA1F349-6CD4-1747-AAB2-3908A88EEDF6}" srcOrd="3" destOrd="0" presId="urn:microsoft.com/office/officeart/2005/8/layout/hierarchy1"/>
    <dgm:cxn modelId="{1EC10E74-6B12-2F4E-BB72-818853B0D465}" type="presParOf" srcId="{0BA1F349-6CD4-1747-AAB2-3908A88EEDF6}" destId="{7E5D40C0-CE82-6949-BA35-8257CAA8E69C}" srcOrd="0" destOrd="0" presId="urn:microsoft.com/office/officeart/2005/8/layout/hierarchy1"/>
    <dgm:cxn modelId="{0F575586-5606-364F-A367-165E388B5DE3}" type="presParOf" srcId="{7E5D40C0-CE82-6949-BA35-8257CAA8E69C}" destId="{F0A3C98F-1E35-9C4B-955B-4306F0403A1D}" srcOrd="0" destOrd="0" presId="urn:microsoft.com/office/officeart/2005/8/layout/hierarchy1"/>
    <dgm:cxn modelId="{66F0135E-8401-884B-AFE8-CEDB2229928F}" type="presParOf" srcId="{7E5D40C0-CE82-6949-BA35-8257CAA8E69C}" destId="{2F8EEF33-8717-0E49-8B62-3D93FC937CDC}" srcOrd="1" destOrd="0" presId="urn:microsoft.com/office/officeart/2005/8/layout/hierarchy1"/>
    <dgm:cxn modelId="{924ECF9B-188C-FB49-8FE4-75AF4FA2DE29}" type="presParOf" srcId="{0BA1F349-6CD4-1747-AAB2-3908A88EEDF6}" destId="{5C9DDD7B-6C5B-834C-BDF8-3B705DD69D66}" srcOrd="1" destOrd="0" presId="urn:microsoft.com/office/officeart/2005/8/layout/hierarchy1"/>
    <dgm:cxn modelId="{D388B187-E661-EC46-8D99-E0F334617356}" type="presParOf" srcId="{6A07BD26-3EDB-9E43-BF7C-028D2627EFB0}" destId="{7B834DB1-BE26-BD47-AE26-B1DEEFE06298}" srcOrd="2" destOrd="0" presId="urn:microsoft.com/office/officeart/2005/8/layout/hierarchy1"/>
    <dgm:cxn modelId="{31CC6138-B22D-7B4C-9318-E33255BFAEBC}" type="presParOf" srcId="{6A07BD26-3EDB-9E43-BF7C-028D2627EFB0}" destId="{FCEADED6-BC01-1C40-B874-C704799F8121}" srcOrd="3" destOrd="0" presId="urn:microsoft.com/office/officeart/2005/8/layout/hierarchy1"/>
    <dgm:cxn modelId="{8AB70740-2C6A-844A-896A-DEAA72096F0B}" type="presParOf" srcId="{FCEADED6-BC01-1C40-B874-C704799F8121}" destId="{F601C883-F21A-7F40-A1AE-6C7433DEBA2F}" srcOrd="0" destOrd="0" presId="urn:microsoft.com/office/officeart/2005/8/layout/hierarchy1"/>
    <dgm:cxn modelId="{3623079D-3669-A14D-A53E-FE81BBDB3F19}" type="presParOf" srcId="{F601C883-F21A-7F40-A1AE-6C7433DEBA2F}" destId="{92FE3C2E-EAA7-1345-91AA-4E41559AF777}" srcOrd="0" destOrd="0" presId="urn:microsoft.com/office/officeart/2005/8/layout/hierarchy1"/>
    <dgm:cxn modelId="{9B6CD224-FDB3-D343-91EF-903B54ABCF0C}" type="presParOf" srcId="{F601C883-F21A-7F40-A1AE-6C7433DEBA2F}" destId="{1FAC6205-DC68-D249-ACD2-4FADAA65F694}" srcOrd="1" destOrd="0" presId="urn:microsoft.com/office/officeart/2005/8/layout/hierarchy1"/>
    <dgm:cxn modelId="{183D67CD-F0EB-2B46-9DB8-E7E116835456}" type="presParOf" srcId="{FCEADED6-BC01-1C40-B874-C704799F8121}" destId="{92D5AF82-3A7B-1D4C-B520-48F862B636C8}" srcOrd="1" destOrd="0" presId="urn:microsoft.com/office/officeart/2005/8/layout/hierarchy1"/>
    <dgm:cxn modelId="{7EFA3CE3-9B20-534B-9740-FE2C37BE616E}" type="presParOf" srcId="{92D5AF82-3A7B-1D4C-B520-48F862B636C8}" destId="{909F49AD-FE64-5A45-82E2-FBAE3F1510AB}" srcOrd="0" destOrd="0" presId="urn:microsoft.com/office/officeart/2005/8/layout/hierarchy1"/>
    <dgm:cxn modelId="{E997B7C2-99CE-414C-8024-53D94BD97190}" type="presParOf" srcId="{92D5AF82-3A7B-1D4C-B520-48F862B636C8}" destId="{A8CBE953-8139-2647-95CA-0092AAB4DDD0}" srcOrd="1" destOrd="0" presId="urn:microsoft.com/office/officeart/2005/8/layout/hierarchy1"/>
    <dgm:cxn modelId="{2A73F2E0-B125-694F-A54D-30FA49DC9854}" type="presParOf" srcId="{A8CBE953-8139-2647-95CA-0092AAB4DDD0}" destId="{E273B4B2-1C91-9941-9F00-7332B0D87ABC}" srcOrd="0" destOrd="0" presId="urn:microsoft.com/office/officeart/2005/8/layout/hierarchy1"/>
    <dgm:cxn modelId="{10A93BAB-3D05-374D-ACDB-0122941DFA4F}" type="presParOf" srcId="{E273B4B2-1C91-9941-9F00-7332B0D87ABC}" destId="{F3BF3B4A-AAE3-5C4D-9580-F33DFE58259F}" srcOrd="0" destOrd="0" presId="urn:microsoft.com/office/officeart/2005/8/layout/hierarchy1"/>
    <dgm:cxn modelId="{C2006004-2867-D641-960E-EF9B34127583}" type="presParOf" srcId="{E273B4B2-1C91-9941-9F00-7332B0D87ABC}" destId="{0E5F0685-C27C-0C44-AD78-7E4C5741B8F0}" srcOrd="1" destOrd="0" presId="urn:microsoft.com/office/officeart/2005/8/layout/hierarchy1"/>
    <dgm:cxn modelId="{93531BF5-75F6-8B4B-A864-05689167FAAA}" type="presParOf" srcId="{A8CBE953-8139-2647-95CA-0092AAB4DDD0}" destId="{0448ABF4-7496-6247-A65F-48E034671C93}" srcOrd="1" destOrd="0" presId="urn:microsoft.com/office/officeart/2005/8/layout/hierarchy1"/>
    <dgm:cxn modelId="{F66E574B-937A-EF43-8C90-0E1D25B6F1A3}" type="presParOf" srcId="{6A07BD26-3EDB-9E43-BF7C-028D2627EFB0}" destId="{7A57E06B-3CA0-F745-97B0-63A16EB55957}" srcOrd="4" destOrd="0" presId="urn:microsoft.com/office/officeart/2005/8/layout/hierarchy1"/>
    <dgm:cxn modelId="{0E37304E-FDBB-FC45-8D9F-DB1C196A6DDC}" type="presParOf" srcId="{6A07BD26-3EDB-9E43-BF7C-028D2627EFB0}" destId="{1CDF7668-AF6E-4245-B0F6-BC4068FC3329}" srcOrd="5" destOrd="0" presId="urn:microsoft.com/office/officeart/2005/8/layout/hierarchy1"/>
    <dgm:cxn modelId="{411344A7-6AA8-5E42-84C6-B058E180DBAF}" type="presParOf" srcId="{1CDF7668-AF6E-4245-B0F6-BC4068FC3329}" destId="{3970EF20-4559-544D-AD76-47E3DF0B0593}" srcOrd="0" destOrd="0" presId="urn:microsoft.com/office/officeart/2005/8/layout/hierarchy1"/>
    <dgm:cxn modelId="{FE49B971-1167-EA4F-8387-0915A153A398}" type="presParOf" srcId="{3970EF20-4559-544D-AD76-47E3DF0B0593}" destId="{8D87B47B-66A5-5A4D-81D7-3BF5944B4637}" srcOrd="0" destOrd="0" presId="urn:microsoft.com/office/officeart/2005/8/layout/hierarchy1"/>
    <dgm:cxn modelId="{C7E151D8-884D-4344-A83D-0448C8162F70}" type="presParOf" srcId="{3970EF20-4559-544D-AD76-47E3DF0B0593}" destId="{0AFF6FE8-AF0A-0D40-9B43-478E4CEF4476}" srcOrd="1" destOrd="0" presId="urn:microsoft.com/office/officeart/2005/8/layout/hierarchy1"/>
    <dgm:cxn modelId="{544ED121-4D33-BF47-B7A4-B489032FCC4B}" type="presParOf" srcId="{1CDF7668-AF6E-4245-B0F6-BC4068FC3329}" destId="{CF2CAC70-3897-F84E-AFEC-CCFD3CE8DD08}" srcOrd="1" destOrd="0" presId="urn:microsoft.com/office/officeart/2005/8/layout/hierarchy1"/>
    <dgm:cxn modelId="{C2ADA423-986B-3240-8495-F5B6E8181EE1}" type="presParOf" srcId="{CF2CAC70-3897-F84E-AFEC-CCFD3CE8DD08}" destId="{38A66770-2D6E-E14E-BF97-A92345EF2238}" srcOrd="0" destOrd="0" presId="urn:microsoft.com/office/officeart/2005/8/layout/hierarchy1"/>
    <dgm:cxn modelId="{7F159E1F-816B-F74E-A73B-CBA309E146FB}" type="presParOf" srcId="{CF2CAC70-3897-F84E-AFEC-CCFD3CE8DD08}" destId="{2DEEBBF4-4558-934E-B84E-FBE28EB7ED7F}" srcOrd="1" destOrd="0" presId="urn:microsoft.com/office/officeart/2005/8/layout/hierarchy1"/>
    <dgm:cxn modelId="{7D45132D-75F7-2441-928D-F880ECA914F5}" type="presParOf" srcId="{2DEEBBF4-4558-934E-B84E-FBE28EB7ED7F}" destId="{DB8EA4A6-9215-2F44-B55A-52D03775E5A2}" srcOrd="0" destOrd="0" presId="urn:microsoft.com/office/officeart/2005/8/layout/hierarchy1"/>
    <dgm:cxn modelId="{DA34AFBB-3B50-F84B-9424-1487CF3A478C}" type="presParOf" srcId="{DB8EA4A6-9215-2F44-B55A-52D03775E5A2}" destId="{9E602B42-8EB0-9044-883E-4EDD9E6743DC}" srcOrd="0" destOrd="0" presId="urn:microsoft.com/office/officeart/2005/8/layout/hierarchy1"/>
    <dgm:cxn modelId="{9DFE0BF1-9ADE-544B-9E46-335BE9F36247}" type="presParOf" srcId="{DB8EA4A6-9215-2F44-B55A-52D03775E5A2}" destId="{F2ED696C-BD3A-2C46-891F-160BF567A901}" srcOrd="1" destOrd="0" presId="urn:microsoft.com/office/officeart/2005/8/layout/hierarchy1"/>
    <dgm:cxn modelId="{233F6F94-D24A-F348-85A7-3456ECB85967}" type="presParOf" srcId="{2DEEBBF4-4558-934E-B84E-FBE28EB7ED7F}" destId="{2F40A3DC-BE3B-C649-B93F-CD2CA7938529}" srcOrd="1" destOrd="0" presId="urn:microsoft.com/office/officeart/2005/8/layout/hierarchy1"/>
    <dgm:cxn modelId="{3F03F0C4-A459-0841-B777-10E851AFC5D1}" type="presParOf" srcId="{2F40A3DC-BE3B-C649-B93F-CD2CA7938529}" destId="{89F76378-B8AD-5649-BBBB-196407EBC5A3}" srcOrd="0" destOrd="0" presId="urn:microsoft.com/office/officeart/2005/8/layout/hierarchy1"/>
    <dgm:cxn modelId="{C26936AA-8334-DB45-A93C-EE7F30F04835}" type="presParOf" srcId="{2F40A3DC-BE3B-C649-B93F-CD2CA7938529}" destId="{96BDA731-F089-9441-A87F-0439055D5120}" srcOrd="1" destOrd="0" presId="urn:microsoft.com/office/officeart/2005/8/layout/hierarchy1"/>
    <dgm:cxn modelId="{F2643B75-B304-1E4F-BC66-56945A61D408}" type="presParOf" srcId="{96BDA731-F089-9441-A87F-0439055D5120}" destId="{DCA28C0C-A704-EA48-AD68-0AE837C9A0F6}" srcOrd="0" destOrd="0" presId="urn:microsoft.com/office/officeart/2005/8/layout/hierarchy1"/>
    <dgm:cxn modelId="{13ED1548-B67D-F644-BB38-90A223D77983}" type="presParOf" srcId="{DCA28C0C-A704-EA48-AD68-0AE837C9A0F6}" destId="{42836FAA-F7FA-BF4A-99DF-BF03D0FBC499}" srcOrd="0" destOrd="0" presId="urn:microsoft.com/office/officeart/2005/8/layout/hierarchy1"/>
    <dgm:cxn modelId="{F3AD6EDD-515F-5341-9A23-CD9CCA13B14D}" type="presParOf" srcId="{DCA28C0C-A704-EA48-AD68-0AE837C9A0F6}" destId="{59B6E906-3622-B244-A0E9-D57A51502028}" srcOrd="1" destOrd="0" presId="urn:microsoft.com/office/officeart/2005/8/layout/hierarchy1"/>
    <dgm:cxn modelId="{F20DECC7-6F34-514D-9555-6E4A4619EF5B}" type="presParOf" srcId="{96BDA731-F089-9441-A87F-0439055D5120}" destId="{C67A64C0-2A28-3D4B-844B-8E8EEA2352A4}" srcOrd="1" destOrd="0" presId="urn:microsoft.com/office/officeart/2005/8/layout/hierarchy1"/>
    <dgm:cxn modelId="{BC1913AC-49E6-5E4D-BB26-3DFE66F47BE5}" type="presParOf" srcId="{2F40A3DC-BE3B-C649-B93F-CD2CA7938529}" destId="{60557CDB-3D93-094E-BD80-FF7189BC08A0}" srcOrd="2" destOrd="0" presId="urn:microsoft.com/office/officeart/2005/8/layout/hierarchy1"/>
    <dgm:cxn modelId="{28FB1D9E-C4B1-EC4C-89F5-8D556A3EE656}" type="presParOf" srcId="{2F40A3DC-BE3B-C649-B93F-CD2CA7938529}" destId="{A991D73F-6C3F-F546-9F86-6A413776D42F}" srcOrd="3" destOrd="0" presId="urn:microsoft.com/office/officeart/2005/8/layout/hierarchy1"/>
    <dgm:cxn modelId="{24949B9A-B3F9-5E4A-95BD-DE79B065068D}" type="presParOf" srcId="{A991D73F-6C3F-F546-9F86-6A413776D42F}" destId="{4B134D9D-5CD0-F544-AF2F-525C338AEA32}" srcOrd="0" destOrd="0" presId="urn:microsoft.com/office/officeart/2005/8/layout/hierarchy1"/>
    <dgm:cxn modelId="{C6CBBA76-AB8B-CF4D-9638-58A120DABA90}" type="presParOf" srcId="{4B134D9D-5CD0-F544-AF2F-525C338AEA32}" destId="{F000E5DE-C55B-3B40-99CE-A870EE7669B5}" srcOrd="0" destOrd="0" presId="urn:microsoft.com/office/officeart/2005/8/layout/hierarchy1"/>
    <dgm:cxn modelId="{14E92E48-25C1-D247-B18A-7E3A0E6D152B}" type="presParOf" srcId="{4B134D9D-5CD0-F544-AF2F-525C338AEA32}" destId="{976B3185-3D46-6644-A136-46E2A53DD852}" srcOrd="1" destOrd="0" presId="urn:microsoft.com/office/officeart/2005/8/layout/hierarchy1"/>
    <dgm:cxn modelId="{D53BA178-90F9-5645-99E4-BDC0E3F15BD0}"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4B1CD363-7D74-CE42-BA47-81EEB6FC29C9}" type="presOf" srcId="{6C9DF24E-B05C-B946-B320-6D8C3DB1C173}" destId="{6D395149-6B72-7242-9403-431F6A9A44B6}" srcOrd="0" destOrd="0" presId="urn:microsoft.com/office/officeart/2005/8/layout/hierarchy1"/>
    <dgm:cxn modelId="{C1B3AC65-869D-F842-A82E-0A8F06071EEB}" type="presOf" srcId="{17DFA828-0393-DE48-B60B-E02474F850F6}" destId="{59B6E906-3622-B244-A0E9-D57A51502028}"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A8ACAEC7-315E-1B4A-9FD1-0A4A7398C9D1}" type="presOf" srcId="{F26B8622-9A04-2249-922A-A0058D0D37E5}" destId="{E5EAB507-B53C-4844-888B-6D8C8E7B32F5}" srcOrd="0" destOrd="0" presId="urn:microsoft.com/office/officeart/2005/8/layout/hierarchy1"/>
    <dgm:cxn modelId="{B34E13A0-3177-FF40-830B-2208A4E13F86}" type="presOf" srcId="{9D3CB2C0-F7CD-144B-86E9-29833B131163}" destId="{60557CDB-3D93-094E-BD80-FF7189BC08A0}" srcOrd="0" destOrd="0" presId="urn:microsoft.com/office/officeart/2005/8/layout/hierarchy1"/>
    <dgm:cxn modelId="{2C9E294C-F4B2-2748-8B4B-2369AF569E78}" type="presOf" srcId="{8CA1F8B0-CFB6-6945-8322-067BC4ECB733}" destId="{2F8EEF33-8717-0E49-8B62-3D93FC937CDC}" srcOrd="0" destOrd="0" presId="urn:microsoft.com/office/officeart/2005/8/layout/hierarchy1"/>
    <dgm:cxn modelId="{D93458FE-52F3-7148-A66D-2631BFF891E8}" type="presOf" srcId="{C8F417F8-79E5-1446-B027-2B68AA9D5BA4}" destId="{648DA947-7384-3A42-9346-BFA7877BF820}" srcOrd="0" destOrd="0" presId="urn:microsoft.com/office/officeart/2005/8/layout/hierarchy1"/>
    <dgm:cxn modelId="{C0202B9E-1F12-F94F-B1B0-12381031A7F5}" type="presOf" srcId="{8C82BEB5-E8E7-5F49-8EAF-2D1103835499}" destId="{EE0F68CD-D49A-8A4F-A95D-19CE243CE50D}" srcOrd="0" destOrd="0" presId="urn:microsoft.com/office/officeart/2005/8/layout/hierarchy1"/>
    <dgm:cxn modelId="{7E4C7A34-8FC5-BD43-AEBA-1FC7D060AF38}" type="presOf" srcId="{1854E77F-79C6-244C-898F-4582BF7095A8}" destId="{5F23CC88-5738-1A4E-AC0C-5D8348074C51}" srcOrd="0" destOrd="0" presId="urn:microsoft.com/office/officeart/2005/8/layout/hierarchy1"/>
    <dgm:cxn modelId="{3C120527-C618-CB43-B3A6-6D7378035D83}" type="presOf" srcId="{B7BF2692-8925-8644-830A-4EAF7D8FDDCE}" destId="{91B8F18B-FA63-6846-9221-912BCEF42FCB}" srcOrd="0" destOrd="0" presId="urn:microsoft.com/office/officeart/2005/8/layout/hierarchy1"/>
    <dgm:cxn modelId="{7556F781-D2D1-3046-9BE4-85DE2CEAECC0}" type="presOf" srcId="{049081A1-F95E-8E4C-B92E-C1EE0FCD1C0A}" destId="{909F49AD-FE64-5A45-82E2-FBAE3F1510AB}"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A95E8021-44A5-BF4D-BB9D-F085F05739A0}" type="presOf" srcId="{91ACFEAB-A6E1-4346-94B7-FCAF04B805C2}" destId="{F1D39164-1BF8-B544-8FF6-9E6E52EE86D6}" srcOrd="0" destOrd="0" presId="urn:microsoft.com/office/officeart/2005/8/layout/hierarchy1"/>
    <dgm:cxn modelId="{9B2755CB-7BE0-004F-B5AB-19702F0945DC}" type="presOf" srcId="{6D349EA7-21FE-CB4E-94A0-CDB2CD9A3374}" destId="{7A57E06B-3CA0-F745-97B0-63A16EB55957}" srcOrd="0" destOrd="0" presId="urn:microsoft.com/office/officeart/2005/8/layout/hierarchy1"/>
    <dgm:cxn modelId="{262B12F1-D469-E04B-A7C3-0E29227C1075}" type="presOf" srcId="{3104BDB7-3F3F-F144-8FEB-B8A53883E014}" destId="{F2ED696C-BD3A-2C46-891F-160BF567A901}" srcOrd="0" destOrd="0" presId="urn:microsoft.com/office/officeart/2005/8/layout/hierarchy1"/>
    <dgm:cxn modelId="{2267BE76-309A-3C4F-BE08-AEE7140549E1}" type="presOf" srcId="{47527378-F5B3-5441-BDC6-12980C06DF7F}" destId="{2D21E7AE-C0DF-EA44-A79C-3311A968A986}" srcOrd="0" destOrd="0" presId="urn:microsoft.com/office/officeart/2005/8/layout/hierarchy1"/>
    <dgm:cxn modelId="{45CE2D58-9B67-9847-BA7D-2F829E052C2D}" type="presOf" srcId="{DB91EA97-3549-DB48-A31F-20567E9F0D0C}" destId="{89F76378-B8AD-5649-BBBB-196407EBC5A3}" srcOrd="0" destOrd="0" presId="urn:microsoft.com/office/officeart/2005/8/layout/hierarchy1"/>
    <dgm:cxn modelId="{E19FC427-DABB-734E-9D0F-E138B2FACEE6}" type="presOf" srcId="{15D095DE-F492-E544-A1B1-B29787969808}" destId="{D38ACB54-CA5F-364B-8DFE-47CD2A0B3C75}" srcOrd="0" destOrd="0" presId="urn:microsoft.com/office/officeart/2005/8/layout/hierarchy1"/>
    <dgm:cxn modelId="{BF5D2CA8-660D-9B4B-AC26-6DB5D422B11A}" type="presOf" srcId="{08E5A51D-83D5-A547-87B2-BE20F526F279}" destId="{38A66770-2D6E-E14E-BF97-A92345EF2238}"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C44156D4-7370-1244-AB8B-0DD68336D0DF}" type="presOf" srcId="{58D9755A-2CC3-1044-95CE-F06925E2A188}" destId="{1FAC6205-DC68-D249-ACD2-4FADAA65F694}" srcOrd="0" destOrd="0" presId="urn:microsoft.com/office/officeart/2005/8/layout/hierarchy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7CF5C21B-C1D7-CD44-9E9A-A02D4DD5671E}" type="presOf" srcId="{67927EB3-345D-5746-94FE-AB5305953CD0}" destId="{42461A9A-3560-254E-BBAB-139AC93CA3E9}" srcOrd="0" destOrd="0" presId="urn:microsoft.com/office/officeart/2005/8/layout/hierarchy1"/>
    <dgm:cxn modelId="{4723D2EC-B793-E543-95B4-52657D2C7A4F}" type="presOf" srcId="{8413AFD0-66A2-5F42-80F5-43E5B7861A09}" destId="{7B348233-CBD1-9A4C-BB11-8E9CDC88996D}" srcOrd="0" destOrd="0" presId="urn:microsoft.com/office/officeart/2005/8/layout/hierarchy1"/>
    <dgm:cxn modelId="{46B150EB-B35F-4442-B6CA-168C1BB25E3D}" type="presOf" srcId="{F5416FC6-CEB8-344B-8246-5B91A65D115A}" destId="{976B3185-3D46-6644-A136-46E2A53DD852}" srcOrd="0" destOrd="0" presId="urn:microsoft.com/office/officeart/2005/8/layout/hierarchy1"/>
    <dgm:cxn modelId="{FAD8DDFC-A4B5-4D41-BB95-A740EC8B056E}" type="presOf" srcId="{9D000CBD-5A16-A144-B1C9-DE31E9828FCE}" destId="{0AFF6FE8-AF0A-0D40-9B43-478E4CEF4476}" srcOrd="0" destOrd="0" presId="urn:microsoft.com/office/officeart/2005/8/layout/hierarchy1"/>
    <dgm:cxn modelId="{1224E517-C055-1F4D-9D29-4C1941B5DD5E}" type="presOf" srcId="{8AAB08C4-A811-4A49-A4FA-72BAFDDF4622}" destId="{0E5F0685-C27C-0C44-AD78-7E4C5741B8F0}"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079CBB10-751E-634A-995B-1E26480D7CE3}" type="presOf" srcId="{1181A2FE-60D5-E14D-9812-237C39F471E6}" destId="{7B834DB1-BE26-BD47-AE26-B1DEEFE06298}"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4D53EB9E-0FB6-2240-A8E8-EA8C59F04FEF}" type="presParOf" srcId="{6D395149-6B72-7242-9403-431F6A9A44B6}" destId="{01D98EAA-A148-AA41-BAB0-39703BF310E7}" srcOrd="0" destOrd="0" presId="urn:microsoft.com/office/officeart/2005/8/layout/hierarchy1"/>
    <dgm:cxn modelId="{42D0E9EB-383C-E540-9EB5-F093152E2118}" type="presParOf" srcId="{01D98EAA-A148-AA41-BAB0-39703BF310E7}" destId="{CB91FCC1-D34C-5141-84B4-19B464C9C401}" srcOrd="0" destOrd="0" presId="urn:microsoft.com/office/officeart/2005/8/layout/hierarchy1"/>
    <dgm:cxn modelId="{54EF9A8F-21A3-0D46-90A1-0030F50E58A7}" type="presParOf" srcId="{CB91FCC1-D34C-5141-84B4-19B464C9C401}" destId="{E2834138-44BC-6F40-9416-E8E6E68D9F44}" srcOrd="0" destOrd="0" presId="urn:microsoft.com/office/officeart/2005/8/layout/hierarchy1"/>
    <dgm:cxn modelId="{7E40D6F9-1940-C849-89A5-BAE51857A75F}" type="presParOf" srcId="{CB91FCC1-D34C-5141-84B4-19B464C9C401}" destId="{F1D39164-1BF8-B544-8FF6-9E6E52EE86D6}" srcOrd="1" destOrd="0" presId="urn:microsoft.com/office/officeart/2005/8/layout/hierarchy1"/>
    <dgm:cxn modelId="{D279CDAE-9C51-F24C-808F-095097DADBA4}" type="presParOf" srcId="{01D98EAA-A148-AA41-BAB0-39703BF310E7}" destId="{6A07BD26-3EDB-9E43-BF7C-028D2627EFB0}" srcOrd="1" destOrd="0" presId="urn:microsoft.com/office/officeart/2005/8/layout/hierarchy1"/>
    <dgm:cxn modelId="{EE83B7A7-73BA-8948-A3F6-0A7BEF47BEFC}" type="presParOf" srcId="{6A07BD26-3EDB-9E43-BF7C-028D2627EFB0}" destId="{E5EAB507-B53C-4844-888B-6D8C8E7B32F5}" srcOrd="0" destOrd="0" presId="urn:microsoft.com/office/officeart/2005/8/layout/hierarchy1"/>
    <dgm:cxn modelId="{1018FB89-3173-404B-84A9-9034A6E3CD4A}" type="presParOf" srcId="{6A07BD26-3EDB-9E43-BF7C-028D2627EFB0}" destId="{C891E128-48DC-2744-BCCD-7C7554118B01}" srcOrd="1" destOrd="0" presId="urn:microsoft.com/office/officeart/2005/8/layout/hierarchy1"/>
    <dgm:cxn modelId="{C33D9FD9-70C0-D24E-B152-A13A8274C59A}" type="presParOf" srcId="{C891E128-48DC-2744-BCCD-7C7554118B01}" destId="{288275E4-8353-7F42-A3B9-73E8670B2FF5}" srcOrd="0" destOrd="0" presId="urn:microsoft.com/office/officeart/2005/8/layout/hierarchy1"/>
    <dgm:cxn modelId="{BA237F4C-0899-664E-B4BE-C935F48EC630}" type="presParOf" srcId="{288275E4-8353-7F42-A3B9-73E8670B2FF5}" destId="{B3D28D79-DDFF-474A-9CF8-FC578F27F367}" srcOrd="0" destOrd="0" presId="urn:microsoft.com/office/officeart/2005/8/layout/hierarchy1"/>
    <dgm:cxn modelId="{8EE70E0B-5CA5-AE46-94DC-BDD5B611DC4A}" type="presParOf" srcId="{288275E4-8353-7F42-A3B9-73E8670B2FF5}" destId="{7B348233-CBD1-9A4C-BB11-8E9CDC88996D}" srcOrd="1" destOrd="0" presId="urn:microsoft.com/office/officeart/2005/8/layout/hierarchy1"/>
    <dgm:cxn modelId="{2B85B17B-4D2E-E546-B2FA-C76885FA96B2}" type="presParOf" srcId="{C891E128-48DC-2744-BCCD-7C7554118B01}" destId="{DFFAB956-9AFF-074B-AE3E-0E1B63543BDB}" srcOrd="1" destOrd="0" presId="urn:microsoft.com/office/officeart/2005/8/layout/hierarchy1"/>
    <dgm:cxn modelId="{0CF5F4CD-A774-E440-99DF-E1F048B30175}" type="presParOf" srcId="{DFFAB956-9AFF-074B-AE3E-0E1B63543BDB}" destId="{42461A9A-3560-254E-BBAB-139AC93CA3E9}" srcOrd="0" destOrd="0" presId="urn:microsoft.com/office/officeart/2005/8/layout/hierarchy1"/>
    <dgm:cxn modelId="{29B4E87B-B3DD-D740-98FE-5148EF0CE5BA}" type="presParOf" srcId="{DFFAB956-9AFF-074B-AE3E-0E1B63543BDB}" destId="{C032F2E0-55EC-E04A-BC3A-783E8F8C5E2B}" srcOrd="1" destOrd="0" presId="urn:microsoft.com/office/officeart/2005/8/layout/hierarchy1"/>
    <dgm:cxn modelId="{8CC52169-1360-3141-98F5-2A21ED89C2A7}" type="presParOf" srcId="{C032F2E0-55EC-E04A-BC3A-783E8F8C5E2B}" destId="{27529420-406D-EB44-A8E1-F9AD48382C92}" srcOrd="0" destOrd="0" presId="urn:microsoft.com/office/officeart/2005/8/layout/hierarchy1"/>
    <dgm:cxn modelId="{E3CFE41C-6369-8A48-935F-6769F6FEDA2A}" type="presParOf" srcId="{27529420-406D-EB44-A8E1-F9AD48382C92}" destId="{4453765C-A49E-0149-AEA7-2A4AD7BD0AB0}" srcOrd="0" destOrd="0" presId="urn:microsoft.com/office/officeart/2005/8/layout/hierarchy1"/>
    <dgm:cxn modelId="{55211AEB-D20D-D24D-A408-C4C1A56A6534}" type="presParOf" srcId="{27529420-406D-EB44-A8E1-F9AD48382C92}" destId="{D38ACB54-CA5F-364B-8DFE-47CD2A0B3C75}" srcOrd="1" destOrd="0" presId="urn:microsoft.com/office/officeart/2005/8/layout/hierarchy1"/>
    <dgm:cxn modelId="{61B6B835-3C5A-9147-90CE-50A1EBBFB250}" type="presParOf" srcId="{C032F2E0-55EC-E04A-BC3A-783E8F8C5E2B}" destId="{F0600845-1CDA-B640-93C2-CCA7F36301D0}" srcOrd="1" destOrd="0" presId="urn:microsoft.com/office/officeart/2005/8/layout/hierarchy1"/>
    <dgm:cxn modelId="{E6E17F68-5D7C-4644-8C14-4CA36CFBDD48}" type="presParOf" srcId="{DFFAB956-9AFF-074B-AE3E-0E1B63543BDB}" destId="{EE0F68CD-D49A-8A4F-A95D-19CE243CE50D}" srcOrd="2" destOrd="0" presId="urn:microsoft.com/office/officeart/2005/8/layout/hierarchy1"/>
    <dgm:cxn modelId="{018E0F8C-1DAC-7344-B95E-890DF558AD0C}" type="presParOf" srcId="{DFFAB956-9AFF-074B-AE3E-0E1B63543BDB}" destId="{96CE5E0B-1D22-5948-B46B-559FE7A16AC2}" srcOrd="3" destOrd="0" presId="urn:microsoft.com/office/officeart/2005/8/layout/hierarchy1"/>
    <dgm:cxn modelId="{F5C0D171-3F63-B44C-88C1-FB517BA63E3B}" type="presParOf" srcId="{96CE5E0B-1D22-5948-B46B-559FE7A16AC2}" destId="{068D2FAB-6DC3-DD48-8585-34A3B592B19D}" srcOrd="0" destOrd="0" presId="urn:microsoft.com/office/officeart/2005/8/layout/hierarchy1"/>
    <dgm:cxn modelId="{54BBF363-3824-CE40-B6C7-4A64EF180138}" type="presParOf" srcId="{068D2FAB-6DC3-DD48-8585-34A3B592B19D}" destId="{D2148AF7-D1EF-FA40-ADC7-427DA4ACED9B}" srcOrd="0" destOrd="0" presId="urn:microsoft.com/office/officeart/2005/8/layout/hierarchy1"/>
    <dgm:cxn modelId="{BD151E47-BD10-0349-9B32-C21E21469B35}" type="presParOf" srcId="{068D2FAB-6DC3-DD48-8585-34A3B592B19D}" destId="{2D21E7AE-C0DF-EA44-A79C-3311A968A986}" srcOrd="1" destOrd="0" presId="urn:microsoft.com/office/officeart/2005/8/layout/hierarchy1"/>
    <dgm:cxn modelId="{F01D11AA-773B-6F4F-BE14-88E2C1F996ED}" type="presParOf" srcId="{96CE5E0B-1D22-5948-B46B-559FE7A16AC2}" destId="{698DD166-55E5-E64E-9DA3-F470D2DB7C52}" srcOrd="1" destOrd="0" presId="urn:microsoft.com/office/officeart/2005/8/layout/hierarchy1"/>
    <dgm:cxn modelId="{D7D5F180-5CFB-7C4A-854D-8831217CE865}" type="presParOf" srcId="{698DD166-55E5-E64E-9DA3-F470D2DB7C52}" destId="{91B8F18B-FA63-6846-9221-912BCEF42FCB}" srcOrd="0" destOrd="0" presId="urn:microsoft.com/office/officeart/2005/8/layout/hierarchy1"/>
    <dgm:cxn modelId="{17A34143-BB48-1244-A3B1-4136A21B6B2F}" type="presParOf" srcId="{698DD166-55E5-E64E-9DA3-F470D2DB7C52}" destId="{C52F1BCD-C254-7949-9634-F9E57E180C06}" srcOrd="1" destOrd="0" presId="urn:microsoft.com/office/officeart/2005/8/layout/hierarchy1"/>
    <dgm:cxn modelId="{89814BB8-5CD4-9F4E-B217-DE4F678EFB8F}" type="presParOf" srcId="{C52F1BCD-C254-7949-9634-F9E57E180C06}" destId="{A5835BA3-503F-F141-BBD0-41C8261E1BD9}" srcOrd="0" destOrd="0" presId="urn:microsoft.com/office/officeart/2005/8/layout/hierarchy1"/>
    <dgm:cxn modelId="{6233552F-338C-434B-A3B7-10EA250C20F9}" type="presParOf" srcId="{A5835BA3-503F-F141-BBD0-41C8261E1BD9}" destId="{461BAB0C-A480-BE4F-8378-89DE136457D1}" srcOrd="0" destOrd="0" presId="urn:microsoft.com/office/officeart/2005/8/layout/hierarchy1"/>
    <dgm:cxn modelId="{BADC44D5-D0F9-9E47-8E2E-FEC15A05D296}" type="presParOf" srcId="{A5835BA3-503F-F141-BBD0-41C8261E1BD9}" destId="{648DA947-7384-3A42-9346-BFA7877BF820}" srcOrd="1" destOrd="0" presId="urn:microsoft.com/office/officeart/2005/8/layout/hierarchy1"/>
    <dgm:cxn modelId="{5EDEAD99-F932-954A-ADA5-E12EACE14D74}" type="presParOf" srcId="{C52F1BCD-C254-7949-9634-F9E57E180C06}" destId="{7C7F13DA-AD4E-374E-AF0C-CA9098A1B8C2}" srcOrd="1" destOrd="0" presId="urn:microsoft.com/office/officeart/2005/8/layout/hierarchy1"/>
    <dgm:cxn modelId="{40D7EFED-6FD8-D84E-8361-634304A49352}" type="presParOf" srcId="{698DD166-55E5-E64E-9DA3-F470D2DB7C52}" destId="{5F23CC88-5738-1A4E-AC0C-5D8348074C51}" srcOrd="2" destOrd="0" presId="urn:microsoft.com/office/officeart/2005/8/layout/hierarchy1"/>
    <dgm:cxn modelId="{E9DB1B8A-4A80-6242-9F42-DD7B63DEB47F}" type="presParOf" srcId="{698DD166-55E5-E64E-9DA3-F470D2DB7C52}" destId="{0BA1F349-6CD4-1747-AAB2-3908A88EEDF6}" srcOrd="3" destOrd="0" presId="urn:microsoft.com/office/officeart/2005/8/layout/hierarchy1"/>
    <dgm:cxn modelId="{DF12D203-83E5-0A4E-818D-D1021AA1366C}" type="presParOf" srcId="{0BA1F349-6CD4-1747-AAB2-3908A88EEDF6}" destId="{7E5D40C0-CE82-6949-BA35-8257CAA8E69C}" srcOrd="0" destOrd="0" presId="urn:microsoft.com/office/officeart/2005/8/layout/hierarchy1"/>
    <dgm:cxn modelId="{D5ADEB96-CA24-FF4E-BAD1-5067EE55B3E9}" type="presParOf" srcId="{7E5D40C0-CE82-6949-BA35-8257CAA8E69C}" destId="{F0A3C98F-1E35-9C4B-955B-4306F0403A1D}" srcOrd="0" destOrd="0" presId="urn:microsoft.com/office/officeart/2005/8/layout/hierarchy1"/>
    <dgm:cxn modelId="{7D3B6DB1-6CAC-0F44-9924-7F273BA08320}" type="presParOf" srcId="{7E5D40C0-CE82-6949-BA35-8257CAA8E69C}" destId="{2F8EEF33-8717-0E49-8B62-3D93FC937CDC}" srcOrd="1" destOrd="0" presId="urn:microsoft.com/office/officeart/2005/8/layout/hierarchy1"/>
    <dgm:cxn modelId="{ECE524A0-0F2E-D547-95C6-1C640B457B26}" type="presParOf" srcId="{0BA1F349-6CD4-1747-AAB2-3908A88EEDF6}" destId="{5C9DDD7B-6C5B-834C-BDF8-3B705DD69D66}" srcOrd="1" destOrd="0" presId="urn:microsoft.com/office/officeart/2005/8/layout/hierarchy1"/>
    <dgm:cxn modelId="{3EDD1573-EC1E-564F-8D33-7F584A18313F}" type="presParOf" srcId="{6A07BD26-3EDB-9E43-BF7C-028D2627EFB0}" destId="{7B834DB1-BE26-BD47-AE26-B1DEEFE06298}" srcOrd="2" destOrd="0" presId="urn:microsoft.com/office/officeart/2005/8/layout/hierarchy1"/>
    <dgm:cxn modelId="{56E53779-5DCF-9040-8EDC-FA8F614531F7}" type="presParOf" srcId="{6A07BD26-3EDB-9E43-BF7C-028D2627EFB0}" destId="{FCEADED6-BC01-1C40-B874-C704799F8121}" srcOrd="3" destOrd="0" presId="urn:microsoft.com/office/officeart/2005/8/layout/hierarchy1"/>
    <dgm:cxn modelId="{01147C8F-7F62-1B4E-9801-BB4146CD56F9}" type="presParOf" srcId="{FCEADED6-BC01-1C40-B874-C704799F8121}" destId="{F601C883-F21A-7F40-A1AE-6C7433DEBA2F}" srcOrd="0" destOrd="0" presId="urn:microsoft.com/office/officeart/2005/8/layout/hierarchy1"/>
    <dgm:cxn modelId="{27897B6B-4C6B-7E48-812D-2A3213C28EB1}" type="presParOf" srcId="{F601C883-F21A-7F40-A1AE-6C7433DEBA2F}" destId="{92FE3C2E-EAA7-1345-91AA-4E41559AF777}" srcOrd="0" destOrd="0" presId="urn:microsoft.com/office/officeart/2005/8/layout/hierarchy1"/>
    <dgm:cxn modelId="{25AE6725-F757-7A4C-8272-5B944DBDB73A}" type="presParOf" srcId="{F601C883-F21A-7F40-A1AE-6C7433DEBA2F}" destId="{1FAC6205-DC68-D249-ACD2-4FADAA65F694}" srcOrd="1" destOrd="0" presId="urn:microsoft.com/office/officeart/2005/8/layout/hierarchy1"/>
    <dgm:cxn modelId="{46A9E717-0820-6C4D-A44F-1FA9F6CCDF23}" type="presParOf" srcId="{FCEADED6-BC01-1C40-B874-C704799F8121}" destId="{92D5AF82-3A7B-1D4C-B520-48F862B636C8}" srcOrd="1" destOrd="0" presId="urn:microsoft.com/office/officeart/2005/8/layout/hierarchy1"/>
    <dgm:cxn modelId="{5AC6394A-E659-AA44-879A-2E915EA3865D}" type="presParOf" srcId="{92D5AF82-3A7B-1D4C-B520-48F862B636C8}" destId="{909F49AD-FE64-5A45-82E2-FBAE3F1510AB}" srcOrd="0" destOrd="0" presId="urn:microsoft.com/office/officeart/2005/8/layout/hierarchy1"/>
    <dgm:cxn modelId="{F89C40E4-7671-364F-A673-E8E6C957DAC6}" type="presParOf" srcId="{92D5AF82-3A7B-1D4C-B520-48F862B636C8}" destId="{A8CBE953-8139-2647-95CA-0092AAB4DDD0}" srcOrd="1" destOrd="0" presId="urn:microsoft.com/office/officeart/2005/8/layout/hierarchy1"/>
    <dgm:cxn modelId="{865B2D52-BBDB-CC4D-AF32-2CF5A73F9B91}" type="presParOf" srcId="{A8CBE953-8139-2647-95CA-0092AAB4DDD0}" destId="{E273B4B2-1C91-9941-9F00-7332B0D87ABC}" srcOrd="0" destOrd="0" presId="urn:microsoft.com/office/officeart/2005/8/layout/hierarchy1"/>
    <dgm:cxn modelId="{839C2A4B-B74F-9947-AEFB-C3CB8EE94EF8}" type="presParOf" srcId="{E273B4B2-1C91-9941-9F00-7332B0D87ABC}" destId="{F3BF3B4A-AAE3-5C4D-9580-F33DFE58259F}" srcOrd="0" destOrd="0" presId="urn:microsoft.com/office/officeart/2005/8/layout/hierarchy1"/>
    <dgm:cxn modelId="{6BA5BFB5-9A08-CB4C-8038-7A7652AAC1FD}" type="presParOf" srcId="{E273B4B2-1C91-9941-9F00-7332B0D87ABC}" destId="{0E5F0685-C27C-0C44-AD78-7E4C5741B8F0}" srcOrd="1" destOrd="0" presId="urn:microsoft.com/office/officeart/2005/8/layout/hierarchy1"/>
    <dgm:cxn modelId="{EFA345C0-F8F8-484E-9D16-AC9D9F066CB2}" type="presParOf" srcId="{A8CBE953-8139-2647-95CA-0092AAB4DDD0}" destId="{0448ABF4-7496-6247-A65F-48E034671C93}" srcOrd="1" destOrd="0" presId="urn:microsoft.com/office/officeart/2005/8/layout/hierarchy1"/>
    <dgm:cxn modelId="{EBD30F21-A9BC-D449-BD7B-2BDBAC7BA21F}" type="presParOf" srcId="{6A07BD26-3EDB-9E43-BF7C-028D2627EFB0}" destId="{7A57E06B-3CA0-F745-97B0-63A16EB55957}" srcOrd="4" destOrd="0" presId="urn:microsoft.com/office/officeart/2005/8/layout/hierarchy1"/>
    <dgm:cxn modelId="{C51863AA-88D5-5742-A6FB-C9E71C336941}" type="presParOf" srcId="{6A07BD26-3EDB-9E43-BF7C-028D2627EFB0}" destId="{1CDF7668-AF6E-4245-B0F6-BC4068FC3329}" srcOrd="5" destOrd="0" presId="urn:microsoft.com/office/officeart/2005/8/layout/hierarchy1"/>
    <dgm:cxn modelId="{9F672D07-557A-8649-82F1-C9EA1301F9C4}" type="presParOf" srcId="{1CDF7668-AF6E-4245-B0F6-BC4068FC3329}" destId="{3970EF20-4559-544D-AD76-47E3DF0B0593}" srcOrd="0" destOrd="0" presId="urn:microsoft.com/office/officeart/2005/8/layout/hierarchy1"/>
    <dgm:cxn modelId="{8760E697-BF32-FF40-8D46-0259EB0F2DC1}" type="presParOf" srcId="{3970EF20-4559-544D-AD76-47E3DF0B0593}" destId="{8D87B47B-66A5-5A4D-81D7-3BF5944B4637}" srcOrd="0" destOrd="0" presId="urn:microsoft.com/office/officeart/2005/8/layout/hierarchy1"/>
    <dgm:cxn modelId="{75EF248B-6A46-A64C-A2DE-06924E4B2ED2}" type="presParOf" srcId="{3970EF20-4559-544D-AD76-47E3DF0B0593}" destId="{0AFF6FE8-AF0A-0D40-9B43-478E4CEF4476}" srcOrd="1" destOrd="0" presId="urn:microsoft.com/office/officeart/2005/8/layout/hierarchy1"/>
    <dgm:cxn modelId="{97C2F428-A209-C94D-ABFA-3E6713D13F90}" type="presParOf" srcId="{1CDF7668-AF6E-4245-B0F6-BC4068FC3329}" destId="{CF2CAC70-3897-F84E-AFEC-CCFD3CE8DD08}" srcOrd="1" destOrd="0" presId="urn:microsoft.com/office/officeart/2005/8/layout/hierarchy1"/>
    <dgm:cxn modelId="{75B7E5FF-7700-3A4E-A488-6C38143E471A}" type="presParOf" srcId="{CF2CAC70-3897-F84E-AFEC-CCFD3CE8DD08}" destId="{38A66770-2D6E-E14E-BF97-A92345EF2238}" srcOrd="0" destOrd="0" presId="urn:microsoft.com/office/officeart/2005/8/layout/hierarchy1"/>
    <dgm:cxn modelId="{AB517F25-2AF6-4D42-86F6-977622ED8A10}" type="presParOf" srcId="{CF2CAC70-3897-F84E-AFEC-CCFD3CE8DD08}" destId="{2DEEBBF4-4558-934E-B84E-FBE28EB7ED7F}" srcOrd="1" destOrd="0" presId="urn:microsoft.com/office/officeart/2005/8/layout/hierarchy1"/>
    <dgm:cxn modelId="{E01AD131-BD09-F44C-B1AB-FE00A4EED3BD}" type="presParOf" srcId="{2DEEBBF4-4558-934E-B84E-FBE28EB7ED7F}" destId="{DB8EA4A6-9215-2F44-B55A-52D03775E5A2}" srcOrd="0" destOrd="0" presId="urn:microsoft.com/office/officeart/2005/8/layout/hierarchy1"/>
    <dgm:cxn modelId="{4890E848-E7FE-7546-8063-F32185200ED9}" type="presParOf" srcId="{DB8EA4A6-9215-2F44-B55A-52D03775E5A2}" destId="{9E602B42-8EB0-9044-883E-4EDD9E6743DC}" srcOrd="0" destOrd="0" presId="urn:microsoft.com/office/officeart/2005/8/layout/hierarchy1"/>
    <dgm:cxn modelId="{0147DAF3-379B-8B40-9E25-73C886983DCB}" type="presParOf" srcId="{DB8EA4A6-9215-2F44-B55A-52D03775E5A2}" destId="{F2ED696C-BD3A-2C46-891F-160BF567A901}" srcOrd="1" destOrd="0" presId="urn:microsoft.com/office/officeart/2005/8/layout/hierarchy1"/>
    <dgm:cxn modelId="{A0B2B976-FCF9-984E-BC30-38A2D66CBED8}" type="presParOf" srcId="{2DEEBBF4-4558-934E-B84E-FBE28EB7ED7F}" destId="{2F40A3DC-BE3B-C649-B93F-CD2CA7938529}" srcOrd="1" destOrd="0" presId="urn:microsoft.com/office/officeart/2005/8/layout/hierarchy1"/>
    <dgm:cxn modelId="{B59B5B05-E8A6-7A44-AA46-630A957CAC48}" type="presParOf" srcId="{2F40A3DC-BE3B-C649-B93F-CD2CA7938529}" destId="{89F76378-B8AD-5649-BBBB-196407EBC5A3}" srcOrd="0" destOrd="0" presId="urn:microsoft.com/office/officeart/2005/8/layout/hierarchy1"/>
    <dgm:cxn modelId="{C59F505B-D2FE-7B4C-9B1F-8193447D7242}" type="presParOf" srcId="{2F40A3DC-BE3B-C649-B93F-CD2CA7938529}" destId="{96BDA731-F089-9441-A87F-0439055D5120}" srcOrd="1" destOrd="0" presId="urn:microsoft.com/office/officeart/2005/8/layout/hierarchy1"/>
    <dgm:cxn modelId="{043C135A-6D68-924D-9913-7FF77401783D}" type="presParOf" srcId="{96BDA731-F089-9441-A87F-0439055D5120}" destId="{DCA28C0C-A704-EA48-AD68-0AE837C9A0F6}" srcOrd="0" destOrd="0" presId="urn:microsoft.com/office/officeart/2005/8/layout/hierarchy1"/>
    <dgm:cxn modelId="{38F26AE9-C7FC-2340-A875-CA1CEFBF5085}" type="presParOf" srcId="{DCA28C0C-A704-EA48-AD68-0AE837C9A0F6}" destId="{42836FAA-F7FA-BF4A-99DF-BF03D0FBC499}" srcOrd="0" destOrd="0" presId="urn:microsoft.com/office/officeart/2005/8/layout/hierarchy1"/>
    <dgm:cxn modelId="{0453F55A-0D73-C745-968C-7DAE5061DB74}" type="presParOf" srcId="{DCA28C0C-A704-EA48-AD68-0AE837C9A0F6}" destId="{59B6E906-3622-B244-A0E9-D57A51502028}" srcOrd="1" destOrd="0" presId="urn:microsoft.com/office/officeart/2005/8/layout/hierarchy1"/>
    <dgm:cxn modelId="{6AAD5CD0-6F63-6045-99F7-A8F4C490FF0B}" type="presParOf" srcId="{96BDA731-F089-9441-A87F-0439055D5120}" destId="{C67A64C0-2A28-3D4B-844B-8E8EEA2352A4}" srcOrd="1" destOrd="0" presId="urn:microsoft.com/office/officeart/2005/8/layout/hierarchy1"/>
    <dgm:cxn modelId="{C0EAEE08-B177-BB41-B32D-6C8145041B08}" type="presParOf" srcId="{2F40A3DC-BE3B-C649-B93F-CD2CA7938529}" destId="{60557CDB-3D93-094E-BD80-FF7189BC08A0}" srcOrd="2" destOrd="0" presId="urn:microsoft.com/office/officeart/2005/8/layout/hierarchy1"/>
    <dgm:cxn modelId="{420B9DB5-7B3F-804A-84E3-8C6650470A8F}" type="presParOf" srcId="{2F40A3DC-BE3B-C649-B93F-CD2CA7938529}" destId="{A991D73F-6C3F-F546-9F86-6A413776D42F}" srcOrd="3" destOrd="0" presId="urn:microsoft.com/office/officeart/2005/8/layout/hierarchy1"/>
    <dgm:cxn modelId="{289BBFA0-B8F9-9E46-8B59-9E67AD43AAC8}" type="presParOf" srcId="{A991D73F-6C3F-F546-9F86-6A413776D42F}" destId="{4B134D9D-5CD0-F544-AF2F-525C338AEA32}" srcOrd="0" destOrd="0" presId="urn:microsoft.com/office/officeart/2005/8/layout/hierarchy1"/>
    <dgm:cxn modelId="{B9362DB7-B839-8D43-BC1D-1519439E3266}" type="presParOf" srcId="{4B134D9D-5CD0-F544-AF2F-525C338AEA32}" destId="{F000E5DE-C55B-3B40-99CE-A870EE7669B5}" srcOrd="0" destOrd="0" presId="urn:microsoft.com/office/officeart/2005/8/layout/hierarchy1"/>
    <dgm:cxn modelId="{E8B0FEB2-61B3-6B45-AE8D-173C5B3D12C2}" type="presParOf" srcId="{4B134D9D-5CD0-F544-AF2F-525C338AEA32}" destId="{976B3185-3D46-6644-A136-46E2A53DD852}" srcOrd="1" destOrd="0" presId="urn:microsoft.com/office/officeart/2005/8/layout/hierarchy1"/>
    <dgm:cxn modelId="{736A810E-A8A0-0A43-93C9-1B983BC159F5}"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7ED1C181-CEEC-D343-AE23-512A138F7F6F}" type="presOf" srcId="{91ACFEAB-A6E1-4346-94B7-FCAF04B805C2}" destId="{F1D39164-1BF8-B544-8FF6-9E6E52EE86D6}" srcOrd="0" destOrd="0" presId="urn:microsoft.com/office/officeart/2005/8/layout/hierarchy1"/>
    <dgm:cxn modelId="{E7E58824-47A2-9B4F-BB57-F09D7B388A4A}" type="presOf" srcId="{8CA1F8B0-CFB6-6945-8322-067BC4ECB733}" destId="{2F8EEF33-8717-0E49-8B62-3D93FC937CDC}" srcOrd="0" destOrd="0" presId="urn:microsoft.com/office/officeart/2005/8/layout/hierarchy1"/>
    <dgm:cxn modelId="{4827DD78-9F1E-8747-8FBF-65DE81C6C984}" type="presOf" srcId="{1854E77F-79C6-244C-898F-4582BF7095A8}" destId="{5F23CC88-5738-1A4E-AC0C-5D8348074C51}" srcOrd="0" destOrd="0" presId="urn:microsoft.com/office/officeart/2005/8/layout/hierarchy1"/>
    <dgm:cxn modelId="{19A8D599-2A95-B04C-976C-C270F1DB6EAB}" type="presOf" srcId="{1181A2FE-60D5-E14D-9812-237C39F471E6}" destId="{7B834DB1-BE26-BD47-AE26-B1DEEFE06298}" srcOrd="0" destOrd="0" presId="urn:microsoft.com/office/officeart/2005/8/layout/hierarchy1"/>
    <dgm:cxn modelId="{AEAEAF17-8CC0-ED4B-A675-352C8238AED1}" type="presOf" srcId="{9D000CBD-5A16-A144-B1C9-DE31E9828FCE}" destId="{0AFF6FE8-AF0A-0D40-9B43-478E4CEF4476}" srcOrd="0" destOrd="0" presId="urn:microsoft.com/office/officeart/2005/8/layout/hierarchy1"/>
    <dgm:cxn modelId="{152B0457-467C-2E47-81A7-745F322767B4}" type="presOf" srcId="{049081A1-F95E-8E4C-B92E-C1EE0FCD1C0A}" destId="{909F49AD-FE64-5A45-82E2-FBAE3F1510AB}" srcOrd="0" destOrd="0" presId="urn:microsoft.com/office/officeart/2005/8/layout/hierarchy1"/>
    <dgm:cxn modelId="{8215C054-CA3E-B84B-BADC-978AABEFC523}" type="presOf" srcId="{58D9755A-2CC3-1044-95CE-F06925E2A188}" destId="{1FAC6205-DC68-D249-ACD2-4FADAA65F694}" srcOrd="0" destOrd="0" presId="urn:microsoft.com/office/officeart/2005/8/layout/hierarchy1"/>
    <dgm:cxn modelId="{6AFFF91F-F6DE-0448-A81C-53CC68C5D056}" type="presOf" srcId="{6C9DF24E-B05C-B946-B320-6D8C3DB1C173}" destId="{6D395149-6B72-7242-9403-431F6A9A44B6}"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0FC9C5FF-1924-5A46-B69C-C898788BC048}" type="presOf" srcId="{47527378-F5B3-5441-BDC6-12980C06DF7F}" destId="{2D21E7AE-C0DF-EA44-A79C-3311A968A986}" srcOrd="0" destOrd="0" presId="urn:microsoft.com/office/officeart/2005/8/layout/hierarchy1"/>
    <dgm:cxn modelId="{A0F52DBC-F207-B849-8719-26B0E4012D54}" type="presOf" srcId="{F26B8622-9A04-2249-922A-A0058D0D37E5}" destId="{E5EAB507-B53C-4844-888B-6D8C8E7B32F5}"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371A19C3-52AC-3E45-8B0E-EE77EB284D9E}" type="presOf" srcId="{3104BDB7-3F3F-F144-8FEB-B8A53883E014}" destId="{F2ED696C-BD3A-2C46-891F-160BF567A901}" srcOrd="0" destOrd="0" presId="urn:microsoft.com/office/officeart/2005/8/layout/hierarchy1"/>
    <dgm:cxn modelId="{C815EAD1-0584-3546-A3C3-1789B45326CD}" type="presOf" srcId="{C8F417F8-79E5-1446-B027-2B68AA9D5BA4}" destId="{648DA947-7384-3A42-9346-BFA7877BF820}" srcOrd="0" destOrd="0" presId="urn:microsoft.com/office/officeart/2005/8/layout/hierarchy1"/>
    <dgm:cxn modelId="{345D91B4-6B15-D54E-A20B-7EF3602D6348}" type="presOf" srcId="{15D095DE-F492-E544-A1B1-B29787969808}" destId="{D38ACB54-CA5F-364B-8DFE-47CD2A0B3C75}"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189F5B80-A4FC-D744-B929-C03677F05519}" type="presOf" srcId="{B7BF2692-8925-8644-830A-4EAF7D8FDDCE}" destId="{91B8F18B-FA63-6846-9221-912BCEF42FCB}" srcOrd="0" destOrd="0" presId="urn:microsoft.com/office/officeart/2005/8/layout/hierarchy1"/>
    <dgm:cxn modelId="{CCEF29BB-0A90-4542-9493-CA2091950989}" type="presOf" srcId="{67927EB3-345D-5746-94FE-AB5305953CD0}" destId="{42461A9A-3560-254E-BBAB-139AC93CA3E9}"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3F32EC30-D986-2E4E-8B5E-48376E4F551B}" type="presOf" srcId="{17DFA828-0393-DE48-B60B-E02474F850F6}" destId="{59B6E906-3622-B244-A0E9-D57A51502028}"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342791B1-9D33-1D4D-B8FD-3EFFC2564C8C}" type="presOf" srcId="{6D349EA7-21FE-CB4E-94A0-CDB2CD9A3374}" destId="{7A57E06B-3CA0-F745-97B0-63A16EB55957}" srcOrd="0" destOrd="0" presId="urn:microsoft.com/office/officeart/2005/8/layout/hierarchy1"/>
    <dgm:cxn modelId="{6DE59C73-94F6-B144-A897-1FA9E7C510D7}" type="presOf" srcId="{8413AFD0-66A2-5F42-80F5-43E5B7861A09}" destId="{7B348233-CBD1-9A4C-BB11-8E9CDC88996D}"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CFB9FA75-7C1A-DC4C-8A71-7D9D740DB1E8}" type="presOf" srcId="{08E5A51D-83D5-A547-87B2-BE20F526F279}" destId="{38A66770-2D6E-E14E-BF97-A92345EF2238}" srcOrd="0" destOrd="0" presId="urn:microsoft.com/office/officeart/2005/8/layout/hierarchy1"/>
    <dgm:cxn modelId="{11E671FE-3887-2542-855A-A120CBA6AA66}" type="presOf" srcId="{9D3CB2C0-F7CD-144B-86E9-29833B131163}" destId="{60557CDB-3D93-094E-BD80-FF7189BC08A0}" srcOrd="0" destOrd="0" presId="urn:microsoft.com/office/officeart/2005/8/layout/hierarchy1"/>
    <dgm:cxn modelId="{3758E0E8-0E78-0947-8E7A-549C2898649A}" type="presOf" srcId="{8C82BEB5-E8E7-5F49-8EAF-2D1103835499}" destId="{EE0F68CD-D49A-8A4F-A95D-19CE243CE50D}" srcOrd="0" destOrd="0" presId="urn:microsoft.com/office/officeart/2005/8/layout/hierarchy1"/>
    <dgm:cxn modelId="{0C655908-59D3-8A4C-8C4F-D1A8BE471A0D}" type="presOf" srcId="{8AAB08C4-A811-4A49-A4FA-72BAFDDF4622}" destId="{0E5F0685-C27C-0C44-AD78-7E4C5741B8F0}" srcOrd="0" destOrd="0" presId="urn:microsoft.com/office/officeart/2005/8/layout/hierarchy1"/>
    <dgm:cxn modelId="{52C328E7-30E8-B74B-88AD-6F8646659241}" type="presOf" srcId="{DB91EA97-3549-DB48-A31F-20567E9F0D0C}" destId="{89F76378-B8AD-5649-BBBB-196407EBC5A3}" srcOrd="0" destOrd="0" presId="urn:microsoft.com/office/officeart/2005/8/layout/hierarchy1"/>
    <dgm:cxn modelId="{E66FDEBF-3718-CE42-9658-2D90ACE3F7C7}" type="presOf" srcId="{F5416FC6-CEB8-344B-8246-5B91A65D115A}" destId="{976B3185-3D46-6644-A136-46E2A53DD852}"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56C1B902-8F78-BE49-BA35-0B58848002BD}" type="presParOf" srcId="{6D395149-6B72-7242-9403-431F6A9A44B6}" destId="{01D98EAA-A148-AA41-BAB0-39703BF310E7}" srcOrd="0" destOrd="0" presId="urn:microsoft.com/office/officeart/2005/8/layout/hierarchy1"/>
    <dgm:cxn modelId="{7618F9DB-CC06-A84D-930E-F2F6EE04BC5A}" type="presParOf" srcId="{01D98EAA-A148-AA41-BAB0-39703BF310E7}" destId="{CB91FCC1-D34C-5141-84B4-19B464C9C401}" srcOrd="0" destOrd="0" presId="urn:microsoft.com/office/officeart/2005/8/layout/hierarchy1"/>
    <dgm:cxn modelId="{D6BF7747-998B-0E4B-8374-74B65D2520B4}" type="presParOf" srcId="{CB91FCC1-D34C-5141-84B4-19B464C9C401}" destId="{E2834138-44BC-6F40-9416-E8E6E68D9F44}" srcOrd="0" destOrd="0" presId="urn:microsoft.com/office/officeart/2005/8/layout/hierarchy1"/>
    <dgm:cxn modelId="{27FEAAA5-6E62-5A40-8A80-088486080AC9}" type="presParOf" srcId="{CB91FCC1-D34C-5141-84B4-19B464C9C401}" destId="{F1D39164-1BF8-B544-8FF6-9E6E52EE86D6}" srcOrd="1" destOrd="0" presId="urn:microsoft.com/office/officeart/2005/8/layout/hierarchy1"/>
    <dgm:cxn modelId="{86C04F5A-BBE9-3E4F-81EF-7B7469549126}" type="presParOf" srcId="{01D98EAA-A148-AA41-BAB0-39703BF310E7}" destId="{6A07BD26-3EDB-9E43-BF7C-028D2627EFB0}" srcOrd="1" destOrd="0" presId="urn:microsoft.com/office/officeart/2005/8/layout/hierarchy1"/>
    <dgm:cxn modelId="{9D14454B-2E5D-6C4F-856F-22EC6EC38F82}" type="presParOf" srcId="{6A07BD26-3EDB-9E43-BF7C-028D2627EFB0}" destId="{E5EAB507-B53C-4844-888B-6D8C8E7B32F5}" srcOrd="0" destOrd="0" presId="urn:microsoft.com/office/officeart/2005/8/layout/hierarchy1"/>
    <dgm:cxn modelId="{97381272-B2A6-2241-893B-D5DF78E60503}" type="presParOf" srcId="{6A07BD26-3EDB-9E43-BF7C-028D2627EFB0}" destId="{C891E128-48DC-2744-BCCD-7C7554118B01}" srcOrd="1" destOrd="0" presId="urn:microsoft.com/office/officeart/2005/8/layout/hierarchy1"/>
    <dgm:cxn modelId="{58603224-C8D0-2F4B-9BF3-040AC853685D}" type="presParOf" srcId="{C891E128-48DC-2744-BCCD-7C7554118B01}" destId="{288275E4-8353-7F42-A3B9-73E8670B2FF5}" srcOrd="0" destOrd="0" presId="urn:microsoft.com/office/officeart/2005/8/layout/hierarchy1"/>
    <dgm:cxn modelId="{9D21ECA4-16C2-4247-B38B-EB6A1CF7DBEF}" type="presParOf" srcId="{288275E4-8353-7F42-A3B9-73E8670B2FF5}" destId="{B3D28D79-DDFF-474A-9CF8-FC578F27F367}" srcOrd="0" destOrd="0" presId="urn:microsoft.com/office/officeart/2005/8/layout/hierarchy1"/>
    <dgm:cxn modelId="{83B09CF4-69C5-2244-A0D7-7C5EF471AA7F}" type="presParOf" srcId="{288275E4-8353-7F42-A3B9-73E8670B2FF5}" destId="{7B348233-CBD1-9A4C-BB11-8E9CDC88996D}" srcOrd="1" destOrd="0" presId="urn:microsoft.com/office/officeart/2005/8/layout/hierarchy1"/>
    <dgm:cxn modelId="{A257D8CE-8493-CA40-A689-C56E181DC226}" type="presParOf" srcId="{C891E128-48DC-2744-BCCD-7C7554118B01}" destId="{DFFAB956-9AFF-074B-AE3E-0E1B63543BDB}" srcOrd="1" destOrd="0" presId="urn:microsoft.com/office/officeart/2005/8/layout/hierarchy1"/>
    <dgm:cxn modelId="{B650149B-2498-294B-B929-7AA2209A6AF9}" type="presParOf" srcId="{DFFAB956-9AFF-074B-AE3E-0E1B63543BDB}" destId="{42461A9A-3560-254E-BBAB-139AC93CA3E9}" srcOrd="0" destOrd="0" presId="urn:microsoft.com/office/officeart/2005/8/layout/hierarchy1"/>
    <dgm:cxn modelId="{643675AB-E73C-EB4F-B2EA-E8509E04C101}" type="presParOf" srcId="{DFFAB956-9AFF-074B-AE3E-0E1B63543BDB}" destId="{C032F2E0-55EC-E04A-BC3A-783E8F8C5E2B}" srcOrd="1" destOrd="0" presId="urn:microsoft.com/office/officeart/2005/8/layout/hierarchy1"/>
    <dgm:cxn modelId="{2012ED1B-42AE-DC40-B57F-0C9071C042EE}" type="presParOf" srcId="{C032F2E0-55EC-E04A-BC3A-783E8F8C5E2B}" destId="{27529420-406D-EB44-A8E1-F9AD48382C92}" srcOrd="0" destOrd="0" presId="urn:microsoft.com/office/officeart/2005/8/layout/hierarchy1"/>
    <dgm:cxn modelId="{9AEE6F92-9C52-D043-B736-0406A8E16A3A}" type="presParOf" srcId="{27529420-406D-EB44-A8E1-F9AD48382C92}" destId="{4453765C-A49E-0149-AEA7-2A4AD7BD0AB0}" srcOrd="0" destOrd="0" presId="urn:microsoft.com/office/officeart/2005/8/layout/hierarchy1"/>
    <dgm:cxn modelId="{38CB64D8-D4FD-2F4C-B3C7-936E32A60F9E}" type="presParOf" srcId="{27529420-406D-EB44-A8E1-F9AD48382C92}" destId="{D38ACB54-CA5F-364B-8DFE-47CD2A0B3C75}" srcOrd="1" destOrd="0" presId="urn:microsoft.com/office/officeart/2005/8/layout/hierarchy1"/>
    <dgm:cxn modelId="{8BBBDD31-1C74-CA4D-A6BB-C5AA428743E9}" type="presParOf" srcId="{C032F2E0-55EC-E04A-BC3A-783E8F8C5E2B}" destId="{F0600845-1CDA-B640-93C2-CCA7F36301D0}" srcOrd="1" destOrd="0" presId="urn:microsoft.com/office/officeart/2005/8/layout/hierarchy1"/>
    <dgm:cxn modelId="{1EC6A702-609E-2B48-A618-9588D2A1E433}" type="presParOf" srcId="{DFFAB956-9AFF-074B-AE3E-0E1B63543BDB}" destId="{EE0F68CD-D49A-8A4F-A95D-19CE243CE50D}" srcOrd="2" destOrd="0" presId="urn:microsoft.com/office/officeart/2005/8/layout/hierarchy1"/>
    <dgm:cxn modelId="{B45A7A0C-93CB-D942-A7E4-2F118CF06964}" type="presParOf" srcId="{DFFAB956-9AFF-074B-AE3E-0E1B63543BDB}" destId="{96CE5E0B-1D22-5948-B46B-559FE7A16AC2}" srcOrd="3" destOrd="0" presId="urn:microsoft.com/office/officeart/2005/8/layout/hierarchy1"/>
    <dgm:cxn modelId="{0D6F58EC-C5C9-5049-BC57-FC4FFC14A8B1}" type="presParOf" srcId="{96CE5E0B-1D22-5948-B46B-559FE7A16AC2}" destId="{068D2FAB-6DC3-DD48-8585-34A3B592B19D}" srcOrd="0" destOrd="0" presId="urn:microsoft.com/office/officeart/2005/8/layout/hierarchy1"/>
    <dgm:cxn modelId="{AB32998C-9DD0-ED4C-B440-72E8FA2AC7DB}" type="presParOf" srcId="{068D2FAB-6DC3-DD48-8585-34A3B592B19D}" destId="{D2148AF7-D1EF-FA40-ADC7-427DA4ACED9B}" srcOrd="0" destOrd="0" presId="urn:microsoft.com/office/officeart/2005/8/layout/hierarchy1"/>
    <dgm:cxn modelId="{E0A500ED-4393-8542-A636-5DEDB2C50EE8}" type="presParOf" srcId="{068D2FAB-6DC3-DD48-8585-34A3B592B19D}" destId="{2D21E7AE-C0DF-EA44-A79C-3311A968A986}" srcOrd="1" destOrd="0" presId="urn:microsoft.com/office/officeart/2005/8/layout/hierarchy1"/>
    <dgm:cxn modelId="{F873852E-FA08-2D4D-956A-FBB9D8CCDA6B}" type="presParOf" srcId="{96CE5E0B-1D22-5948-B46B-559FE7A16AC2}" destId="{698DD166-55E5-E64E-9DA3-F470D2DB7C52}" srcOrd="1" destOrd="0" presId="urn:microsoft.com/office/officeart/2005/8/layout/hierarchy1"/>
    <dgm:cxn modelId="{1ED61739-3334-AC40-8B09-D0404AEA6558}" type="presParOf" srcId="{698DD166-55E5-E64E-9DA3-F470D2DB7C52}" destId="{91B8F18B-FA63-6846-9221-912BCEF42FCB}" srcOrd="0" destOrd="0" presId="urn:microsoft.com/office/officeart/2005/8/layout/hierarchy1"/>
    <dgm:cxn modelId="{FB6E8795-ADB5-B24C-B995-10E4B865FDF9}" type="presParOf" srcId="{698DD166-55E5-E64E-9DA3-F470D2DB7C52}" destId="{C52F1BCD-C254-7949-9634-F9E57E180C06}" srcOrd="1" destOrd="0" presId="urn:microsoft.com/office/officeart/2005/8/layout/hierarchy1"/>
    <dgm:cxn modelId="{302E4C09-9662-A847-9001-26F41C582D94}" type="presParOf" srcId="{C52F1BCD-C254-7949-9634-F9E57E180C06}" destId="{A5835BA3-503F-F141-BBD0-41C8261E1BD9}" srcOrd="0" destOrd="0" presId="urn:microsoft.com/office/officeart/2005/8/layout/hierarchy1"/>
    <dgm:cxn modelId="{F2ED1D3B-4A65-1442-A5C6-F7059990570B}" type="presParOf" srcId="{A5835BA3-503F-F141-BBD0-41C8261E1BD9}" destId="{461BAB0C-A480-BE4F-8378-89DE136457D1}" srcOrd="0" destOrd="0" presId="urn:microsoft.com/office/officeart/2005/8/layout/hierarchy1"/>
    <dgm:cxn modelId="{85568009-486F-B446-A6F5-F1A12D962126}" type="presParOf" srcId="{A5835BA3-503F-F141-BBD0-41C8261E1BD9}" destId="{648DA947-7384-3A42-9346-BFA7877BF820}" srcOrd="1" destOrd="0" presId="urn:microsoft.com/office/officeart/2005/8/layout/hierarchy1"/>
    <dgm:cxn modelId="{E86AFEDC-AAF1-7F4D-A7B0-B6DD27E2ABB0}" type="presParOf" srcId="{C52F1BCD-C254-7949-9634-F9E57E180C06}" destId="{7C7F13DA-AD4E-374E-AF0C-CA9098A1B8C2}" srcOrd="1" destOrd="0" presId="urn:microsoft.com/office/officeart/2005/8/layout/hierarchy1"/>
    <dgm:cxn modelId="{27011D55-253D-984B-892C-D34DAC5EFCB7}" type="presParOf" srcId="{698DD166-55E5-E64E-9DA3-F470D2DB7C52}" destId="{5F23CC88-5738-1A4E-AC0C-5D8348074C51}" srcOrd="2" destOrd="0" presId="urn:microsoft.com/office/officeart/2005/8/layout/hierarchy1"/>
    <dgm:cxn modelId="{C940925E-0C6D-0949-A580-DBC05210CA02}" type="presParOf" srcId="{698DD166-55E5-E64E-9DA3-F470D2DB7C52}" destId="{0BA1F349-6CD4-1747-AAB2-3908A88EEDF6}" srcOrd="3" destOrd="0" presId="urn:microsoft.com/office/officeart/2005/8/layout/hierarchy1"/>
    <dgm:cxn modelId="{6D4E5865-7A5C-8046-A234-2192697DF097}" type="presParOf" srcId="{0BA1F349-6CD4-1747-AAB2-3908A88EEDF6}" destId="{7E5D40C0-CE82-6949-BA35-8257CAA8E69C}" srcOrd="0" destOrd="0" presId="urn:microsoft.com/office/officeart/2005/8/layout/hierarchy1"/>
    <dgm:cxn modelId="{A5F7AAE4-7826-1D4D-A0DE-C9460865ADA0}" type="presParOf" srcId="{7E5D40C0-CE82-6949-BA35-8257CAA8E69C}" destId="{F0A3C98F-1E35-9C4B-955B-4306F0403A1D}" srcOrd="0" destOrd="0" presId="urn:microsoft.com/office/officeart/2005/8/layout/hierarchy1"/>
    <dgm:cxn modelId="{C6C30E70-37D2-3E40-9993-13CCA965C2DC}" type="presParOf" srcId="{7E5D40C0-CE82-6949-BA35-8257CAA8E69C}" destId="{2F8EEF33-8717-0E49-8B62-3D93FC937CDC}" srcOrd="1" destOrd="0" presId="urn:microsoft.com/office/officeart/2005/8/layout/hierarchy1"/>
    <dgm:cxn modelId="{AC5DA095-8742-1F46-B080-732ECC30223B}" type="presParOf" srcId="{0BA1F349-6CD4-1747-AAB2-3908A88EEDF6}" destId="{5C9DDD7B-6C5B-834C-BDF8-3B705DD69D66}" srcOrd="1" destOrd="0" presId="urn:microsoft.com/office/officeart/2005/8/layout/hierarchy1"/>
    <dgm:cxn modelId="{765D87AB-73BF-A94F-9821-51FA1567651E}" type="presParOf" srcId="{6A07BD26-3EDB-9E43-BF7C-028D2627EFB0}" destId="{7B834DB1-BE26-BD47-AE26-B1DEEFE06298}" srcOrd="2" destOrd="0" presId="urn:microsoft.com/office/officeart/2005/8/layout/hierarchy1"/>
    <dgm:cxn modelId="{C6431A84-DA12-094E-9401-A1482D2500DA}" type="presParOf" srcId="{6A07BD26-3EDB-9E43-BF7C-028D2627EFB0}" destId="{FCEADED6-BC01-1C40-B874-C704799F8121}" srcOrd="3" destOrd="0" presId="urn:microsoft.com/office/officeart/2005/8/layout/hierarchy1"/>
    <dgm:cxn modelId="{DF970672-076F-EE4F-8BC0-6EDDA69117FF}" type="presParOf" srcId="{FCEADED6-BC01-1C40-B874-C704799F8121}" destId="{F601C883-F21A-7F40-A1AE-6C7433DEBA2F}" srcOrd="0" destOrd="0" presId="urn:microsoft.com/office/officeart/2005/8/layout/hierarchy1"/>
    <dgm:cxn modelId="{25BAE660-E5E8-E341-84C8-95957E397DAC}" type="presParOf" srcId="{F601C883-F21A-7F40-A1AE-6C7433DEBA2F}" destId="{92FE3C2E-EAA7-1345-91AA-4E41559AF777}" srcOrd="0" destOrd="0" presId="urn:microsoft.com/office/officeart/2005/8/layout/hierarchy1"/>
    <dgm:cxn modelId="{2BC3C955-9C87-D343-A8FB-49B0C305BBAB}" type="presParOf" srcId="{F601C883-F21A-7F40-A1AE-6C7433DEBA2F}" destId="{1FAC6205-DC68-D249-ACD2-4FADAA65F694}" srcOrd="1" destOrd="0" presId="urn:microsoft.com/office/officeart/2005/8/layout/hierarchy1"/>
    <dgm:cxn modelId="{510240E0-7BE0-E04A-8ADB-D62799D5EEA7}" type="presParOf" srcId="{FCEADED6-BC01-1C40-B874-C704799F8121}" destId="{92D5AF82-3A7B-1D4C-B520-48F862B636C8}" srcOrd="1" destOrd="0" presId="urn:microsoft.com/office/officeart/2005/8/layout/hierarchy1"/>
    <dgm:cxn modelId="{B979A910-6EFC-114F-B1A8-D4ED088A838C}" type="presParOf" srcId="{92D5AF82-3A7B-1D4C-B520-48F862B636C8}" destId="{909F49AD-FE64-5A45-82E2-FBAE3F1510AB}" srcOrd="0" destOrd="0" presId="urn:microsoft.com/office/officeart/2005/8/layout/hierarchy1"/>
    <dgm:cxn modelId="{226482D8-DDF9-9C49-B22C-4C7DC64140CB}" type="presParOf" srcId="{92D5AF82-3A7B-1D4C-B520-48F862B636C8}" destId="{A8CBE953-8139-2647-95CA-0092AAB4DDD0}" srcOrd="1" destOrd="0" presId="urn:microsoft.com/office/officeart/2005/8/layout/hierarchy1"/>
    <dgm:cxn modelId="{C4B031BB-D657-754F-A269-E98359961E5D}" type="presParOf" srcId="{A8CBE953-8139-2647-95CA-0092AAB4DDD0}" destId="{E273B4B2-1C91-9941-9F00-7332B0D87ABC}" srcOrd="0" destOrd="0" presId="urn:microsoft.com/office/officeart/2005/8/layout/hierarchy1"/>
    <dgm:cxn modelId="{7FD0AE6E-30A2-874E-A065-FBD45E83BEFB}" type="presParOf" srcId="{E273B4B2-1C91-9941-9F00-7332B0D87ABC}" destId="{F3BF3B4A-AAE3-5C4D-9580-F33DFE58259F}" srcOrd="0" destOrd="0" presId="urn:microsoft.com/office/officeart/2005/8/layout/hierarchy1"/>
    <dgm:cxn modelId="{E7CA01FA-93E3-694D-879C-1D5F9CD4CBD9}" type="presParOf" srcId="{E273B4B2-1C91-9941-9F00-7332B0D87ABC}" destId="{0E5F0685-C27C-0C44-AD78-7E4C5741B8F0}" srcOrd="1" destOrd="0" presId="urn:microsoft.com/office/officeart/2005/8/layout/hierarchy1"/>
    <dgm:cxn modelId="{CCF93751-150D-9A42-ADC5-5CB1B5E27755}" type="presParOf" srcId="{A8CBE953-8139-2647-95CA-0092AAB4DDD0}" destId="{0448ABF4-7496-6247-A65F-48E034671C93}" srcOrd="1" destOrd="0" presId="urn:microsoft.com/office/officeart/2005/8/layout/hierarchy1"/>
    <dgm:cxn modelId="{4ED794EC-DFAF-834F-81B7-5438B85D13BD}" type="presParOf" srcId="{6A07BD26-3EDB-9E43-BF7C-028D2627EFB0}" destId="{7A57E06B-3CA0-F745-97B0-63A16EB55957}" srcOrd="4" destOrd="0" presId="urn:microsoft.com/office/officeart/2005/8/layout/hierarchy1"/>
    <dgm:cxn modelId="{EA05E18C-8056-B14C-891C-4935448D56A1}" type="presParOf" srcId="{6A07BD26-3EDB-9E43-BF7C-028D2627EFB0}" destId="{1CDF7668-AF6E-4245-B0F6-BC4068FC3329}" srcOrd="5" destOrd="0" presId="urn:microsoft.com/office/officeart/2005/8/layout/hierarchy1"/>
    <dgm:cxn modelId="{261DD813-A97C-0F48-9648-98A9C967A52B}" type="presParOf" srcId="{1CDF7668-AF6E-4245-B0F6-BC4068FC3329}" destId="{3970EF20-4559-544D-AD76-47E3DF0B0593}" srcOrd="0" destOrd="0" presId="urn:microsoft.com/office/officeart/2005/8/layout/hierarchy1"/>
    <dgm:cxn modelId="{471E3D5C-31F1-F84F-8752-76BA33B84A0F}" type="presParOf" srcId="{3970EF20-4559-544D-AD76-47E3DF0B0593}" destId="{8D87B47B-66A5-5A4D-81D7-3BF5944B4637}" srcOrd="0" destOrd="0" presId="urn:microsoft.com/office/officeart/2005/8/layout/hierarchy1"/>
    <dgm:cxn modelId="{A5D05656-EB84-4243-B0BB-69A2AC7F8C95}" type="presParOf" srcId="{3970EF20-4559-544D-AD76-47E3DF0B0593}" destId="{0AFF6FE8-AF0A-0D40-9B43-478E4CEF4476}" srcOrd="1" destOrd="0" presId="urn:microsoft.com/office/officeart/2005/8/layout/hierarchy1"/>
    <dgm:cxn modelId="{50755749-410F-0F4A-96FE-E1F7334922E9}" type="presParOf" srcId="{1CDF7668-AF6E-4245-B0F6-BC4068FC3329}" destId="{CF2CAC70-3897-F84E-AFEC-CCFD3CE8DD08}" srcOrd="1" destOrd="0" presId="urn:microsoft.com/office/officeart/2005/8/layout/hierarchy1"/>
    <dgm:cxn modelId="{234FA08A-98F6-2343-ACE9-38A1CFEA7BCC}" type="presParOf" srcId="{CF2CAC70-3897-F84E-AFEC-CCFD3CE8DD08}" destId="{38A66770-2D6E-E14E-BF97-A92345EF2238}" srcOrd="0" destOrd="0" presId="urn:microsoft.com/office/officeart/2005/8/layout/hierarchy1"/>
    <dgm:cxn modelId="{54E2B07C-339A-7E45-B08E-6FEDC1F762EC}" type="presParOf" srcId="{CF2CAC70-3897-F84E-AFEC-CCFD3CE8DD08}" destId="{2DEEBBF4-4558-934E-B84E-FBE28EB7ED7F}" srcOrd="1" destOrd="0" presId="urn:microsoft.com/office/officeart/2005/8/layout/hierarchy1"/>
    <dgm:cxn modelId="{6A6BFA38-E4A0-F549-8346-CC2D38CC5DCF}" type="presParOf" srcId="{2DEEBBF4-4558-934E-B84E-FBE28EB7ED7F}" destId="{DB8EA4A6-9215-2F44-B55A-52D03775E5A2}" srcOrd="0" destOrd="0" presId="urn:microsoft.com/office/officeart/2005/8/layout/hierarchy1"/>
    <dgm:cxn modelId="{75D35436-5317-D841-B1DF-A8267C188BC2}" type="presParOf" srcId="{DB8EA4A6-9215-2F44-B55A-52D03775E5A2}" destId="{9E602B42-8EB0-9044-883E-4EDD9E6743DC}" srcOrd="0" destOrd="0" presId="urn:microsoft.com/office/officeart/2005/8/layout/hierarchy1"/>
    <dgm:cxn modelId="{B656C405-D394-7C47-9303-34F15F1597C5}" type="presParOf" srcId="{DB8EA4A6-9215-2F44-B55A-52D03775E5A2}" destId="{F2ED696C-BD3A-2C46-891F-160BF567A901}" srcOrd="1" destOrd="0" presId="urn:microsoft.com/office/officeart/2005/8/layout/hierarchy1"/>
    <dgm:cxn modelId="{F2EF38A4-5712-FF4C-8743-BFF0EF7B77EB}" type="presParOf" srcId="{2DEEBBF4-4558-934E-B84E-FBE28EB7ED7F}" destId="{2F40A3DC-BE3B-C649-B93F-CD2CA7938529}" srcOrd="1" destOrd="0" presId="urn:microsoft.com/office/officeart/2005/8/layout/hierarchy1"/>
    <dgm:cxn modelId="{AFDB20C4-979D-4F40-A0FD-663DBCAC6A62}" type="presParOf" srcId="{2F40A3DC-BE3B-C649-B93F-CD2CA7938529}" destId="{89F76378-B8AD-5649-BBBB-196407EBC5A3}" srcOrd="0" destOrd="0" presId="urn:microsoft.com/office/officeart/2005/8/layout/hierarchy1"/>
    <dgm:cxn modelId="{2D4D0B47-9D84-DC48-B9CF-3FB08E9F8F16}" type="presParOf" srcId="{2F40A3DC-BE3B-C649-B93F-CD2CA7938529}" destId="{96BDA731-F089-9441-A87F-0439055D5120}" srcOrd="1" destOrd="0" presId="urn:microsoft.com/office/officeart/2005/8/layout/hierarchy1"/>
    <dgm:cxn modelId="{78F6AB2A-73F7-9041-A174-7BAE530380BF}" type="presParOf" srcId="{96BDA731-F089-9441-A87F-0439055D5120}" destId="{DCA28C0C-A704-EA48-AD68-0AE837C9A0F6}" srcOrd="0" destOrd="0" presId="urn:microsoft.com/office/officeart/2005/8/layout/hierarchy1"/>
    <dgm:cxn modelId="{FB1F562C-BBA4-4448-8CF1-FE96EF54F88C}" type="presParOf" srcId="{DCA28C0C-A704-EA48-AD68-0AE837C9A0F6}" destId="{42836FAA-F7FA-BF4A-99DF-BF03D0FBC499}" srcOrd="0" destOrd="0" presId="urn:microsoft.com/office/officeart/2005/8/layout/hierarchy1"/>
    <dgm:cxn modelId="{C5E1FA40-A6B3-3643-B773-0B0AAF07203D}" type="presParOf" srcId="{DCA28C0C-A704-EA48-AD68-0AE837C9A0F6}" destId="{59B6E906-3622-B244-A0E9-D57A51502028}" srcOrd="1" destOrd="0" presId="urn:microsoft.com/office/officeart/2005/8/layout/hierarchy1"/>
    <dgm:cxn modelId="{87B34719-B361-AC4B-8F80-3E90CBCEC02C}" type="presParOf" srcId="{96BDA731-F089-9441-A87F-0439055D5120}" destId="{C67A64C0-2A28-3D4B-844B-8E8EEA2352A4}" srcOrd="1" destOrd="0" presId="urn:microsoft.com/office/officeart/2005/8/layout/hierarchy1"/>
    <dgm:cxn modelId="{7F95D92F-961A-EF4F-8E78-235B37A086E5}" type="presParOf" srcId="{2F40A3DC-BE3B-C649-B93F-CD2CA7938529}" destId="{60557CDB-3D93-094E-BD80-FF7189BC08A0}" srcOrd="2" destOrd="0" presId="urn:microsoft.com/office/officeart/2005/8/layout/hierarchy1"/>
    <dgm:cxn modelId="{4756FE2C-1FF9-F545-A5DE-A2553B17D28A}" type="presParOf" srcId="{2F40A3DC-BE3B-C649-B93F-CD2CA7938529}" destId="{A991D73F-6C3F-F546-9F86-6A413776D42F}" srcOrd="3" destOrd="0" presId="urn:microsoft.com/office/officeart/2005/8/layout/hierarchy1"/>
    <dgm:cxn modelId="{681232B9-6FF1-F643-886B-BF93508FC334}" type="presParOf" srcId="{A991D73F-6C3F-F546-9F86-6A413776D42F}" destId="{4B134D9D-5CD0-F544-AF2F-525C338AEA32}" srcOrd="0" destOrd="0" presId="urn:microsoft.com/office/officeart/2005/8/layout/hierarchy1"/>
    <dgm:cxn modelId="{B5FC397F-279A-904A-B002-2F9C95A0BEFA}" type="presParOf" srcId="{4B134D9D-5CD0-F544-AF2F-525C338AEA32}" destId="{F000E5DE-C55B-3B40-99CE-A870EE7669B5}" srcOrd="0" destOrd="0" presId="urn:microsoft.com/office/officeart/2005/8/layout/hierarchy1"/>
    <dgm:cxn modelId="{1C522572-E52F-9B4B-9421-B3C484ECCDA2}" type="presParOf" srcId="{4B134D9D-5CD0-F544-AF2F-525C338AEA32}" destId="{976B3185-3D46-6644-A136-46E2A53DD852}" srcOrd="1" destOrd="0" presId="urn:microsoft.com/office/officeart/2005/8/layout/hierarchy1"/>
    <dgm:cxn modelId="{24BBB96F-EDDD-2E41-9484-3B68C002765E}"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07AEB63D-7637-2A48-AE5E-EA77CCED9BC1}" type="presOf" srcId="{17DFA828-0393-DE48-B60B-E02474F850F6}" destId="{59B6E906-3622-B244-A0E9-D57A51502028}"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090B5549-39EE-0C41-9F18-337D922417F2}" type="presOf" srcId="{DB91EA97-3549-DB48-A31F-20567E9F0D0C}" destId="{89F76378-B8AD-5649-BBBB-196407EBC5A3}" srcOrd="0" destOrd="0" presId="urn:microsoft.com/office/officeart/2005/8/layout/hierarchy1"/>
    <dgm:cxn modelId="{7AC83348-45D2-F246-A33E-601C275938FC}" type="presOf" srcId="{6D349EA7-21FE-CB4E-94A0-CDB2CD9A3374}" destId="{7A57E06B-3CA0-F745-97B0-63A16EB55957}" srcOrd="0" destOrd="0" presId="urn:microsoft.com/office/officeart/2005/8/layout/hierarchy1"/>
    <dgm:cxn modelId="{19C2E696-4764-9A40-BE77-E5773EFAE3A9}" type="presOf" srcId="{47527378-F5B3-5441-BDC6-12980C06DF7F}" destId="{2D21E7AE-C0DF-EA44-A79C-3311A968A986}" srcOrd="0" destOrd="0" presId="urn:microsoft.com/office/officeart/2005/8/layout/hierarchy1"/>
    <dgm:cxn modelId="{1112BC68-634C-8F43-97A1-E36E0657D455}" type="presOf" srcId="{049081A1-F95E-8E4C-B92E-C1EE0FCD1C0A}" destId="{909F49AD-FE64-5A45-82E2-FBAE3F1510AB}" srcOrd="0" destOrd="0" presId="urn:microsoft.com/office/officeart/2005/8/layout/hierarchy1"/>
    <dgm:cxn modelId="{8BC40045-D035-1E4F-80C3-02195AC9E3B1}" type="presOf" srcId="{8C82BEB5-E8E7-5F49-8EAF-2D1103835499}" destId="{EE0F68CD-D49A-8A4F-A95D-19CE243CE50D}" srcOrd="0" destOrd="0" presId="urn:microsoft.com/office/officeart/2005/8/layout/hierarchy1"/>
    <dgm:cxn modelId="{91756623-0F6C-5641-B0A4-1BF40B35BA4D}" type="presOf" srcId="{9D3CB2C0-F7CD-144B-86E9-29833B131163}" destId="{60557CDB-3D93-094E-BD80-FF7189BC08A0}" srcOrd="0" destOrd="0" presId="urn:microsoft.com/office/officeart/2005/8/layout/hierarchy1"/>
    <dgm:cxn modelId="{18987273-748D-594C-A00C-B11CD11F65D4}" type="presOf" srcId="{8413AFD0-66A2-5F42-80F5-43E5B7861A09}" destId="{7B348233-CBD1-9A4C-BB11-8E9CDC88996D}"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FBAE3364-C2C5-2049-8332-64482CBDECAD}" type="presOf" srcId="{67927EB3-345D-5746-94FE-AB5305953CD0}" destId="{42461A9A-3560-254E-BBAB-139AC93CA3E9}" srcOrd="0" destOrd="0" presId="urn:microsoft.com/office/officeart/2005/8/layout/hierarchy1"/>
    <dgm:cxn modelId="{6917913E-BDCE-6B4B-8DDC-1C783F9F161D}" type="presOf" srcId="{1854E77F-79C6-244C-898F-4582BF7095A8}" destId="{5F23CC88-5738-1A4E-AC0C-5D8348074C51}"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87818271-8594-1249-BC39-032A87113A3D}" type="presOf" srcId="{58D9755A-2CC3-1044-95CE-F06925E2A188}" destId="{1FAC6205-DC68-D249-ACD2-4FADAA65F694}" srcOrd="0" destOrd="0" presId="urn:microsoft.com/office/officeart/2005/8/layout/hierarchy1"/>
    <dgm:cxn modelId="{7B9C6F2C-2537-284F-BE02-5EE7F60E1A29}" type="presOf" srcId="{C8F417F8-79E5-1446-B027-2B68AA9D5BA4}" destId="{648DA947-7384-3A42-9346-BFA7877BF820}" srcOrd="0" destOrd="0" presId="urn:microsoft.com/office/officeart/2005/8/layout/hierarchy1"/>
    <dgm:cxn modelId="{9B53EB51-85B3-784B-AD4D-94216F84E082}" type="presOf" srcId="{08E5A51D-83D5-A547-87B2-BE20F526F279}" destId="{38A66770-2D6E-E14E-BF97-A92345EF2238}" srcOrd="0" destOrd="0" presId="urn:microsoft.com/office/officeart/2005/8/layout/hierarchy1"/>
    <dgm:cxn modelId="{89EA140D-29DE-914D-ACFA-622078D770D5}" type="presOf" srcId="{9D000CBD-5A16-A144-B1C9-DE31E9828FCE}" destId="{0AFF6FE8-AF0A-0D40-9B43-478E4CEF4476}"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912C9A31-C0AB-C34A-992C-7DDD9733BF6C}" type="presOf" srcId="{3104BDB7-3F3F-F144-8FEB-B8A53883E014}" destId="{F2ED696C-BD3A-2C46-891F-160BF567A901}"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AC703521-0D0E-314F-A9E3-51D498F20266}" type="presOf" srcId="{8AAB08C4-A811-4A49-A4FA-72BAFDDF4622}" destId="{0E5F0685-C27C-0C44-AD78-7E4C5741B8F0}" srcOrd="0" destOrd="0" presId="urn:microsoft.com/office/officeart/2005/8/layout/hierarchy1"/>
    <dgm:cxn modelId="{EEF32D27-EA75-DC49-BA02-1371F81CBFB8}" type="presOf" srcId="{91ACFEAB-A6E1-4346-94B7-FCAF04B805C2}" destId="{F1D39164-1BF8-B544-8FF6-9E6E52EE86D6}" srcOrd="0" destOrd="0" presId="urn:microsoft.com/office/officeart/2005/8/layout/hierarchy1"/>
    <dgm:cxn modelId="{99C06BA0-083C-934E-981E-FBE95B312568}" type="presOf" srcId="{8CA1F8B0-CFB6-6945-8322-067BC4ECB733}" destId="{2F8EEF33-8717-0E49-8B62-3D93FC937CDC}" srcOrd="0" destOrd="0" presId="urn:microsoft.com/office/officeart/2005/8/layout/hierarchy1"/>
    <dgm:cxn modelId="{30D7B412-95B6-4049-AD86-A0F2C98206BA}" type="presOf" srcId="{F26B8622-9A04-2249-922A-A0058D0D37E5}" destId="{E5EAB507-B53C-4844-888B-6D8C8E7B32F5}" srcOrd="0" destOrd="0" presId="urn:microsoft.com/office/officeart/2005/8/layout/hierarchy1"/>
    <dgm:cxn modelId="{48B99600-8F02-F240-852B-9EF069036739}" type="presOf" srcId="{1181A2FE-60D5-E14D-9812-237C39F471E6}" destId="{7B834DB1-BE26-BD47-AE26-B1DEEFE06298}"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DEF1660B-73E4-E64B-A4BB-8A1021E84653}" type="presOf" srcId="{B7BF2692-8925-8644-830A-4EAF7D8FDDCE}" destId="{91B8F18B-FA63-6846-9221-912BCEF42FCB}" srcOrd="0" destOrd="0" presId="urn:microsoft.com/office/officeart/2005/8/layout/hierarchy1"/>
    <dgm:cxn modelId="{8845EF68-3280-0442-AE37-F8013202A6B6}" type="presOf" srcId="{6C9DF24E-B05C-B946-B320-6D8C3DB1C173}" destId="{6D395149-6B72-7242-9403-431F6A9A44B6}" srcOrd="0" destOrd="0" presId="urn:microsoft.com/office/officeart/2005/8/layout/hierarchy1"/>
    <dgm:cxn modelId="{58583FF2-A4EA-FC40-8B84-6A056347FA96}" type="presOf" srcId="{F5416FC6-CEB8-344B-8246-5B91A65D115A}" destId="{976B3185-3D46-6644-A136-46E2A53DD852}" srcOrd="0" destOrd="0" presId="urn:microsoft.com/office/officeart/2005/8/layout/hierarchy1"/>
    <dgm:cxn modelId="{4326972D-F3A3-F948-B030-550C444E2C1A}" type="presOf" srcId="{15D095DE-F492-E544-A1B1-B29787969808}" destId="{D38ACB54-CA5F-364B-8DFE-47CD2A0B3C75}"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74775574-FD2A-2449-9FA2-BA17EDEEE711}" type="presParOf" srcId="{6D395149-6B72-7242-9403-431F6A9A44B6}" destId="{01D98EAA-A148-AA41-BAB0-39703BF310E7}" srcOrd="0" destOrd="0" presId="urn:microsoft.com/office/officeart/2005/8/layout/hierarchy1"/>
    <dgm:cxn modelId="{3EED23CF-199D-DE45-ADCA-5BACA976C160}" type="presParOf" srcId="{01D98EAA-A148-AA41-BAB0-39703BF310E7}" destId="{CB91FCC1-D34C-5141-84B4-19B464C9C401}" srcOrd="0" destOrd="0" presId="urn:microsoft.com/office/officeart/2005/8/layout/hierarchy1"/>
    <dgm:cxn modelId="{AA42157C-80A4-B64F-B44D-5658B731283C}" type="presParOf" srcId="{CB91FCC1-D34C-5141-84B4-19B464C9C401}" destId="{E2834138-44BC-6F40-9416-E8E6E68D9F44}" srcOrd="0" destOrd="0" presId="urn:microsoft.com/office/officeart/2005/8/layout/hierarchy1"/>
    <dgm:cxn modelId="{E205EA18-F2B9-AB46-B27D-8888B20F6590}" type="presParOf" srcId="{CB91FCC1-D34C-5141-84B4-19B464C9C401}" destId="{F1D39164-1BF8-B544-8FF6-9E6E52EE86D6}" srcOrd="1" destOrd="0" presId="urn:microsoft.com/office/officeart/2005/8/layout/hierarchy1"/>
    <dgm:cxn modelId="{3477DF3E-1608-7044-A714-E43051FF26EB}" type="presParOf" srcId="{01D98EAA-A148-AA41-BAB0-39703BF310E7}" destId="{6A07BD26-3EDB-9E43-BF7C-028D2627EFB0}" srcOrd="1" destOrd="0" presId="urn:microsoft.com/office/officeart/2005/8/layout/hierarchy1"/>
    <dgm:cxn modelId="{69A49571-2EBE-E144-8855-AD9557B52DAD}" type="presParOf" srcId="{6A07BD26-3EDB-9E43-BF7C-028D2627EFB0}" destId="{E5EAB507-B53C-4844-888B-6D8C8E7B32F5}" srcOrd="0" destOrd="0" presId="urn:microsoft.com/office/officeart/2005/8/layout/hierarchy1"/>
    <dgm:cxn modelId="{8BD02614-1FB3-594E-9C04-EBE1F4B180D8}" type="presParOf" srcId="{6A07BD26-3EDB-9E43-BF7C-028D2627EFB0}" destId="{C891E128-48DC-2744-BCCD-7C7554118B01}" srcOrd="1" destOrd="0" presId="urn:microsoft.com/office/officeart/2005/8/layout/hierarchy1"/>
    <dgm:cxn modelId="{A3E49638-227C-0C4F-B11E-90B7C280A83E}" type="presParOf" srcId="{C891E128-48DC-2744-BCCD-7C7554118B01}" destId="{288275E4-8353-7F42-A3B9-73E8670B2FF5}" srcOrd="0" destOrd="0" presId="urn:microsoft.com/office/officeart/2005/8/layout/hierarchy1"/>
    <dgm:cxn modelId="{6E01212A-114A-8649-951F-B51520BD6048}" type="presParOf" srcId="{288275E4-8353-7F42-A3B9-73E8670B2FF5}" destId="{B3D28D79-DDFF-474A-9CF8-FC578F27F367}" srcOrd="0" destOrd="0" presId="urn:microsoft.com/office/officeart/2005/8/layout/hierarchy1"/>
    <dgm:cxn modelId="{2AA5E14E-19CA-4E4E-AAF3-9CC240B45A86}" type="presParOf" srcId="{288275E4-8353-7F42-A3B9-73E8670B2FF5}" destId="{7B348233-CBD1-9A4C-BB11-8E9CDC88996D}" srcOrd="1" destOrd="0" presId="urn:microsoft.com/office/officeart/2005/8/layout/hierarchy1"/>
    <dgm:cxn modelId="{193DB424-13DD-E94D-B41D-88F9E5ED6A1E}" type="presParOf" srcId="{C891E128-48DC-2744-BCCD-7C7554118B01}" destId="{DFFAB956-9AFF-074B-AE3E-0E1B63543BDB}" srcOrd="1" destOrd="0" presId="urn:microsoft.com/office/officeart/2005/8/layout/hierarchy1"/>
    <dgm:cxn modelId="{93AFF519-3D94-6740-B8C5-A70D2E2D24D3}" type="presParOf" srcId="{DFFAB956-9AFF-074B-AE3E-0E1B63543BDB}" destId="{42461A9A-3560-254E-BBAB-139AC93CA3E9}" srcOrd="0" destOrd="0" presId="urn:microsoft.com/office/officeart/2005/8/layout/hierarchy1"/>
    <dgm:cxn modelId="{6F178910-612D-9E4C-B6E4-5BC34465B53E}" type="presParOf" srcId="{DFFAB956-9AFF-074B-AE3E-0E1B63543BDB}" destId="{C032F2E0-55EC-E04A-BC3A-783E8F8C5E2B}" srcOrd="1" destOrd="0" presId="urn:microsoft.com/office/officeart/2005/8/layout/hierarchy1"/>
    <dgm:cxn modelId="{B845E0CF-DB73-F844-A974-7F6A876BCB31}" type="presParOf" srcId="{C032F2E0-55EC-E04A-BC3A-783E8F8C5E2B}" destId="{27529420-406D-EB44-A8E1-F9AD48382C92}" srcOrd="0" destOrd="0" presId="urn:microsoft.com/office/officeart/2005/8/layout/hierarchy1"/>
    <dgm:cxn modelId="{EE887A2B-DD96-0A4F-AF65-B82FFF016692}" type="presParOf" srcId="{27529420-406D-EB44-A8E1-F9AD48382C92}" destId="{4453765C-A49E-0149-AEA7-2A4AD7BD0AB0}" srcOrd="0" destOrd="0" presId="urn:microsoft.com/office/officeart/2005/8/layout/hierarchy1"/>
    <dgm:cxn modelId="{0E5FF147-E36B-214D-A519-1A5638BD65B2}" type="presParOf" srcId="{27529420-406D-EB44-A8E1-F9AD48382C92}" destId="{D38ACB54-CA5F-364B-8DFE-47CD2A0B3C75}" srcOrd="1" destOrd="0" presId="urn:microsoft.com/office/officeart/2005/8/layout/hierarchy1"/>
    <dgm:cxn modelId="{50C7A678-3BE0-C44E-873C-E3110DD1C138}" type="presParOf" srcId="{C032F2E0-55EC-E04A-BC3A-783E8F8C5E2B}" destId="{F0600845-1CDA-B640-93C2-CCA7F36301D0}" srcOrd="1" destOrd="0" presId="urn:microsoft.com/office/officeart/2005/8/layout/hierarchy1"/>
    <dgm:cxn modelId="{681F2F60-8142-7E4D-BD00-FA1291846436}" type="presParOf" srcId="{DFFAB956-9AFF-074B-AE3E-0E1B63543BDB}" destId="{EE0F68CD-D49A-8A4F-A95D-19CE243CE50D}" srcOrd="2" destOrd="0" presId="urn:microsoft.com/office/officeart/2005/8/layout/hierarchy1"/>
    <dgm:cxn modelId="{6941D207-C37A-8D48-B4F3-3E41AF79C00E}" type="presParOf" srcId="{DFFAB956-9AFF-074B-AE3E-0E1B63543BDB}" destId="{96CE5E0B-1D22-5948-B46B-559FE7A16AC2}" srcOrd="3" destOrd="0" presId="urn:microsoft.com/office/officeart/2005/8/layout/hierarchy1"/>
    <dgm:cxn modelId="{B98C36B4-1CC6-B543-BF57-03D18CA1856A}" type="presParOf" srcId="{96CE5E0B-1D22-5948-B46B-559FE7A16AC2}" destId="{068D2FAB-6DC3-DD48-8585-34A3B592B19D}" srcOrd="0" destOrd="0" presId="urn:microsoft.com/office/officeart/2005/8/layout/hierarchy1"/>
    <dgm:cxn modelId="{0A7A94AC-D458-3843-9F76-7680D10D56F2}" type="presParOf" srcId="{068D2FAB-6DC3-DD48-8585-34A3B592B19D}" destId="{D2148AF7-D1EF-FA40-ADC7-427DA4ACED9B}" srcOrd="0" destOrd="0" presId="urn:microsoft.com/office/officeart/2005/8/layout/hierarchy1"/>
    <dgm:cxn modelId="{BA063A75-6DBD-954F-B195-01F646F493A4}" type="presParOf" srcId="{068D2FAB-6DC3-DD48-8585-34A3B592B19D}" destId="{2D21E7AE-C0DF-EA44-A79C-3311A968A986}" srcOrd="1" destOrd="0" presId="urn:microsoft.com/office/officeart/2005/8/layout/hierarchy1"/>
    <dgm:cxn modelId="{1E5B2240-C426-C44C-AD53-1375734F039B}" type="presParOf" srcId="{96CE5E0B-1D22-5948-B46B-559FE7A16AC2}" destId="{698DD166-55E5-E64E-9DA3-F470D2DB7C52}" srcOrd="1" destOrd="0" presId="urn:microsoft.com/office/officeart/2005/8/layout/hierarchy1"/>
    <dgm:cxn modelId="{A734BD9A-992B-624C-A521-4E9A62E1879D}" type="presParOf" srcId="{698DD166-55E5-E64E-9DA3-F470D2DB7C52}" destId="{91B8F18B-FA63-6846-9221-912BCEF42FCB}" srcOrd="0" destOrd="0" presId="urn:microsoft.com/office/officeart/2005/8/layout/hierarchy1"/>
    <dgm:cxn modelId="{2EBCC7CB-00C6-0043-96D5-8D26207FC8E6}" type="presParOf" srcId="{698DD166-55E5-E64E-9DA3-F470D2DB7C52}" destId="{C52F1BCD-C254-7949-9634-F9E57E180C06}" srcOrd="1" destOrd="0" presId="urn:microsoft.com/office/officeart/2005/8/layout/hierarchy1"/>
    <dgm:cxn modelId="{CC787F4B-16C7-784F-AD97-8DF8AD8E184E}" type="presParOf" srcId="{C52F1BCD-C254-7949-9634-F9E57E180C06}" destId="{A5835BA3-503F-F141-BBD0-41C8261E1BD9}" srcOrd="0" destOrd="0" presId="urn:microsoft.com/office/officeart/2005/8/layout/hierarchy1"/>
    <dgm:cxn modelId="{5801F990-519C-A24C-95AB-D31E001AEB7B}" type="presParOf" srcId="{A5835BA3-503F-F141-BBD0-41C8261E1BD9}" destId="{461BAB0C-A480-BE4F-8378-89DE136457D1}" srcOrd="0" destOrd="0" presId="urn:microsoft.com/office/officeart/2005/8/layout/hierarchy1"/>
    <dgm:cxn modelId="{0B66E71E-0EC4-524C-8433-F228D3F0B2A5}" type="presParOf" srcId="{A5835BA3-503F-F141-BBD0-41C8261E1BD9}" destId="{648DA947-7384-3A42-9346-BFA7877BF820}" srcOrd="1" destOrd="0" presId="urn:microsoft.com/office/officeart/2005/8/layout/hierarchy1"/>
    <dgm:cxn modelId="{929A038F-D52B-724A-A2B6-E05F88EE63E2}" type="presParOf" srcId="{C52F1BCD-C254-7949-9634-F9E57E180C06}" destId="{7C7F13DA-AD4E-374E-AF0C-CA9098A1B8C2}" srcOrd="1" destOrd="0" presId="urn:microsoft.com/office/officeart/2005/8/layout/hierarchy1"/>
    <dgm:cxn modelId="{C78223D5-06ED-6343-89B1-BBC021A3F9A8}" type="presParOf" srcId="{698DD166-55E5-E64E-9DA3-F470D2DB7C52}" destId="{5F23CC88-5738-1A4E-AC0C-5D8348074C51}" srcOrd="2" destOrd="0" presId="urn:microsoft.com/office/officeart/2005/8/layout/hierarchy1"/>
    <dgm:cxn modelId="{45E81459-A110-734A-A487-314CB881B361}" type="presParOf" srcId="{698DD166-55E5-E64E-9DA3-F470D2DB7C52}" destId="{0BA1F349-6CD4-1747-AAB2-3908A88EEDF6}" srcOrd="3" destOrd="0" presId="urn:microsoft.com/office/officeart/2005/8/layout/hierarchy1"/>
    <dgm:cxn modelId="{50EED72D-8BDF-D64F-87E5-282FC36EDA12}" type="presParOf" srcId="{0BA1F349-6CD4-1747-AAB2-3908A88EEDF6}" destId="{7E5D40C0-CE82-6949-BA35-8257CAA8E69C}" srcOrd="0" destOrd="0" presId="urn:microsoft.com/office/officeart/2005/8/layout/hierarchy1"/>
    <dgm:cxn modelId="{21B2E8CD-0D01-3044-AEAA-2D245F037F14}" type="presParOf" srcId="{7E5D40C0-CE82-6949-BA35-8257CAA8E69C}" destId="{F0A3C98F-1E35-9C4B-955B-4306F0403A1D}" srcOrd="0" destOrd="0" presId="urn:microsoft.com/office/officeart/2005/8/layout/hierarchy1"/>
    <dgm:cxn modelId="{6AD836CF-BC4B-EC4F-B933-4C423F9E66D2}" type="presParOf" srcId="{7E5D40C0-CE82-6949-BA35-8257CAA8E69C}" destId="{2F8EEF33-8717-0E49-8B62-3D93FC937CDC}" srcOrd="1" destOrd="0" presId="urn:microsoft.com/office/officeart/2005/8/layout/hierarchy1"/>
    <dgm:cxn modelId="{FE0AD7CF-4016-3241-80AE-B96C0B98F96C}" type="presParOf" srcId="{0BA1F349-6CD4-1747-AAB2-3908A88EEDF6}" destId="{5C9DDD7B-6C5B-834C-BDF8-3B705DD69D66}" srcOrd="1" destOrd="0" presId="urn:microsoft.com/office/officeart/2005/8/layout/hierarchy1"/>
    <dgm:cxn modelId="{6A799DAD-87BA-2E45-A548-4296D52C6C1D}" type="presParOf" srcId="{6A07BD26-3EDB-9E43-BF7C-028D2627EFB0}" destId="{7B834DB1-BE26-BD47-AE26-B1DEEFE06298}" srcOrd="2" destOrd="0" presId="urn:microsoft.com/office/officeart/2005/8/layout/hierarchy1"/>
    <dgm:cxn modelId="{7B38361B-B723-4343-ABB1-0F3A59E267B8}" type="presParOf" srcId="{6A07BD26-3EDB-9E43-BF7C-028D2627EFB0}" destId="{FCEADED6-BC01-1C40-B874-C704799F8121}" srcOrd="3" destOrd="0" presId="urn:microsoft.com/office/officeart/2005/8/layout/hierarchy1"/>
    <dgm:cxn modelId="{EE4F9DE3-FF44-994A-88F3-5133B6CF661A}" type="presParOf" srcId="{FCEADED6-BC01-1C40-B874-C704799F8121}" destId="{F601C883-F21A-7F40-A1AE-6C7433DEBA2F}" srcOrd="0" destOrd="0" presId="urn:microsoft.com/office/officeart/2005/8/layout/hierarchy1"/>
    <dgm:cxn modelId="{FA135753-612A-1D42-B512-82A6202EE0D4}" type="presParOf" srcId="{F601C883-F21A-7F40-A1AE-6C7433DEBA2F}" destId="{92FE3C2E-EAA7-1345-91AA-4E41559AF777}" srcOrd="0" destOrd="0" presId="urn:microsoft.com/office/officeart/2005/8/layout/hierarchy1"/>
    <dgm:cxn modelId="{CFA6CA26-915D-CC49-97B9-A7D4958F73F2}" type="presParOf" srcId="{F601C883-F21A-7F40-A1AE-6C7433DEBA2F}" destId="{1FAC6205-DC68-D249-ACD2-4FADAA65F694}" srcOrd="1" destOrd="0" presId="urn:microsoft.com/office/officeart/2005/8/layout/hierarchy1"/>
    <dgm:cxn modelId="{BFC14C5D-2F49-6440-BCEB-C44296EBFA3B}" type="presParOf" srcId="{FCEADED6-BC01-1C40-B874-C704799F8121}" destId="{92D5AF82-3A7B-1D4C-B520-48F862B636C8}" srcOrd="1" destOrd="0" presId="urn:microsoft.com/office/officeart/2005/8/layout/hierarchy1"/>
    <dgm:cxn modelId="{783EA089-C3E0-B64C-8DFA-AB6E04BC0D71}" type="presParOf" srcId="{92D5AF82-3A7B-1D4C-B520-48F862B636C8}" destId="{909F49AD-FE64-5A45-82E2-FBAE3F1510AB}" srcOrd="0" destOrd="0" presId="urn:microsoft.com/office/officeart/2005/8/layout/hierarchy1"/>
    <dgm:cxn modelId="{35FFDF71-54AD-B848-8C07-B4DE3E83723D}" type="presParOf" srcId="{92D5AF82-3A7B-1D4C-B520-48F862B636C8}" destId="{A8CBE953-8139-2647-95CA-0092AAB4DDD0}" srcOrd="1" destOrd="0" presId="urn:microsoft.com/office/officeart/2005/8/layout/hierarchy1"/>
    <dgm:cxn modelId="{A59D7B1A-5E13-4647-8484-E1BFEB07D758}" type="presParOf" srcId="{A8CBE953-8139-2647-95CA-0092AAB4DDD0}" destId="{E273B4B2-1C91-9941-9F00-7332B0D87ABC}" srcOrd="0" destOrd="0" presId="urn:microsoft.com/office/officeart/2005/8/layout/hierarchy1"/>
    <dgm:cxn modelId="{DAF8DB2A-B38D-8744-B3DE-3C295715EE20}" type="presParOf" srcId="{E273B4B2-1C91-9941-9F00-7332B0D87ABC}" destId="{F3BF3B4A-AAE3-5C4D-9580-F33DFE58259F}" srcOrd="0" destOrd="0" presId="urn:microsoft.com/office/officeart/2005/8/layout/hierarchy1"/>
    <dgm:cxn modelId="{4F9BD626-572B-6048-A88A-2608D479979A}" type="presParOf" srcId="{E273B4B2-1C91-9941-9F00-7332B0D87ABC}" destId="{0E5F0685-C27C-0C44-AD78-7E4C5741B8F0}" srcOrd="1" destOrd="0" presId="urn:microsoft.com/office/officeart/2005/8/layout/hierarchy1"/>
    <dgm:cxn modelId="{7F7E6086-94B6-EB4A-BC5E-335F2F9E823F}" type="presParOf" srcId="{A8CBE953-8139-2647-95CA-0092AAB4DDD0}" destId="{0448ABF4-7496-6247-A65F-48E034671C93}" srcOrd="1" destOrd="0" presId="urn:microsoft.com/office/officeart/2005/8/layout/hierarchy1"/>
    <dgm:cxn modelId="{38F00D52-2A96-594E-AC60-A997A8930037}" type="presParOf" srcId="{6A07BD26-3EDB-9E43-BF7C-028D2627EFB0}" destId="{7A57E06B-3CA0-F745-97B0-63A16EB55957}" srcOrd="4" destOrd="0" presId="urn:microsoft.com/office/officeart/2005/8/layout/hierarchy1"/>
    <dgm:cxn modelId="{B106FF96-0AE7-E64B-9113-33152E082B55}" type="presParOf" srcId="{6A07BD26-3EDB-9E43-BF7C-028D2627EFB0}" destId="{1CDF7668-AF6E-4245-B0F6-BC4068FC3329}" srcOrd="5" destOrd="0" presId="urn:microsoft.com/office/officeart/2005/8/layout/hierarchy1"/>
    <dgm:cxn modelId="{D2D8321B-38C4-A34F-A3C3-43D0E0E00E66}" type="presParOf" srcId="{1CDF7668-AF6E-4245-B0F6-BC4068FC3329}" destId="{3970EF20-4559-544D-AD76-47E3DF0B0593}" srcOrd="0" destOrd="0" presId="urn:microsoft.com/office/officeart/2005/8/layout/hierarchy1"/>
    <dgm:cxn modelId="{C6AD7F49-10F3-F147-88D5-BF5B8887212E}" type="presParOf" srcId="{3970EF20-4559-544D-AD76-47E3DF0B0593}" destId="{8D87B47B-66A5-5A4D-81D7-3BF5944B4637}" srcOrd="0" destOrd="0" presId="urn:microsoft.com/office/officeart/2005/8/layout/hierarchy1"/>
    <dgm:cxn modelId="{88E19996-8F8C-564E-9B15-13084EBC6824}" type="presParOf" srcId="{3970EF20-4559-544D-AD76-47E3DF0B0593}" destId="{0AFF6FE8-AF0A-0D40-9B43-478E4CEF4476}" srcOrd="1" destOrd="0" presId="urn:microsoft.com/office/officeart/2005/8/layout/hierarchy1"/>
    <dgm:cxn modelId="{2ACC3C81-6E0D-3549-8CDC-E6333068AF8E}" type="presParOf" srcId="{1CDF7668-AF6E-4245-B0F6-BC4068FC3329}" destId="{CF2CAC70-3897-F84E-AFEC-CCFD3CE8DD08}" srcOrd="1" destOrd="0" presId="urn:microsoft.com/office/officeart/2005/8/layout/hierarchy1"/>
    <dgm:cxn modelId="{460BD38B-66C7-EF49-906D-689A6CBF1E3E}" type="presParOf" srcId="{CF2CAC70-3897-F84E-AFEC-CCFD3CE8DD08}" destId="{38A66770-2D6E-E14E-BF97-A92345EF2238}" srcOrd="0" destOrd="0" presId="urn:microsoft.com/office/officeart/2005/8/layout/hierarchy1"/>
    <dgm:cxn modelId="{302BCAB3-ED44-D949-9232-C53BF625709C}" type="presParOf" srcId="{CF2CAC70-3897-F84E-AFEC-CCFD3CE8DD08}" destId="{2DEEBBF4-4558-934E-B84E-FBE28EB7ED7F}" srcOrd="1" destOrd="0" presId="urn:microsoft.com/office/officeart/2005/8/layout/hierarchy1"/>
    <dgm:cxn modelId="{A2A11368-3FF1-EF42-8549-524B7F8EDD20}" type="presParOf" srcId="{2DEEBBF4-4558-934E-B84E-FBE28EB7ED7F}" destId="{DB8EA4A6-9215-2F44-B55A-52D03775E5A2}" srcOrd="0" destOrd="0" presId="urn:microsoft.com/office/officeart/2005/8/layout/hierarchy1"/>
    <dgm:cxn modelId="{6EAA40DB-609E-124E-9606-D1C345061D40}" type="presParOf" srcId="{DB8EA4A6-9215-2F44-B55A-52D03775E5A2}" destId="{9E602B42-8EB0-9044-883E-4EDD9E6743DC}" srcOrd="0" destOrd="0" presId="urn:microsoft.com/office/officeart/2005/8/layout/hierarchy1"/>
    <dgm:cxn modelId="{69976E3E-B99B-9048-AEA3-75F98847DA80}" type="presParOf" srcId="{DB8EA4A6-9215-2F44-B55A-52D03775E5A2}" destId="{F2ED696C-BD3A-2C46-891F-160BF567A901}" srcOrd="1" destOrd="0" presId="urn:microsoft.com/office/officeart/2005/8/layout/hierarchy1"/>
    <dgm:cxn modelId="{2F0E73AF-3650-9448-8B24-6BFFB4E92339}" type="presParOf" srcId="{2DEEBBF4-4558-934E-B84E-FBE28EB7ED7F}" destId="{2F40A3DC-BE3B-C649-B93F-CD2CA7938529}" srcOrd="1" destOrd="0" presId="urn:microsoft.com/office/officeart/2005/8/layout/hierarchy1"/>
    <dgm:cxn modelId="{8C3E0E47-898D-CD41-A9F8-B8BF5BEFD26E}" type="presParOf" srcId="{2F40A3DC-BE3B-C649-B93F-CD2CA7938529}" destId="{89F76378-B8AD-5649-BBBB-196407EBC5A3}" srcOrd="0" destOrd="0" presId="urn:microsoft.com/office/officeart/2005/8/layout/hierarchy1"/>
    <dgm:cxn modelId="{D807F68B-AC8A-0E43-9AA4-97838F5C6636}" type="presParOf" srcId="{2F40A3DC-BE3B-C649-B93F-CD2CA7938529}" destId="{96BDA731-F089-9441-A87F-0439055D5120}" srcOrd="1" destOrd="0" presId="urn:microsoft.com/office/officeart/2005/8/layout/hierarchy1"/>
    <dgm:cxn modelId="{52DC690A-30FC-584A-9260-55D1838F9DE2}" type="presParOf" srcId="{96BDA731-F089-9441-A87F-0439055D5120}" destId="{DCA28C0C-A704-EA48-AD68-0AE837C9A0F6}" srcOrd="0" destOrd="0" presId="urn:microsoft.com/office/officeart/2005/8/layout/hierarchy1"/>
    <dgm:cxn modelId="{A608BC75-14F2-7D46-81FF-DAF3CAFF977C}" type="presParOf" srcId="{DCA28C0C-A704-EA48-AD68-0AE837C9A0F6}" destId="{42836FAA-F7FA-BF4A-99DF-BF03D0FBC499}" srcOrd="0" destOrd="0" presId="urn:microsoft.com/office/officeart/2005/8/layout/hierarchy1"/>
    <dgm:cxn modelId="{CDAB94F2-F48A-DE49-B5EF-C96BA8080CAC}" type="presParOf" srcId="{DCA28C0C-A704-EA48-AD68-0AE837C9A0F6}" destId="{59B6E906-3622-B244-A0E9-D57A51502028}" srcOrd="1" destOrd="0" presId="urn:microsoft.com/office/officeart/2005/8/layout/hierarchy1"/>
    <dgm:cxn modelId="{7DF85148-D05D-E648-8639-8DA927F69049}" type="presParOf" srcId="{96BDA731-F089-9441-A87F-0439055D5120}" destId="{C67A64C0-2A28-3D4B-844B-8E8EEA2352A4}" srcOrd="1" destOrd="0" presId="urn:microsoft.com/office/officeart/2005/8/layout/hierarchy1"/>
    <dgm:cxn modelId="{5138E5A4-8E52-6547-8A59-78DB01A96FCC}" type="presParOf" srcId="{2F40A3DC-BE3B-C649-B93F-CD2CA7938529}" destId="{60557CDB-3D93-094E-BD80-FF7189BC08A0}" srcOrd="2" destOrd="0" presId="urn:microsoft.com/office/officeart/2005/8/layout/hierarchy1"/>
    <dgm:cxn modelId="{3F614910-07CF-F449-B345-0378E60BE599}" type="presParOf" srcId="{2F40A3DC-BE3B-C649-B93F-CD2CA7938529}" destId="{A991D73F-6C3F-F546-9F86-6A413776D42F}" srcOrd="3" destOrd="0" presId="urn:microsoft.com/office/officeart/2005/8/layout/hierarchy1"/>
    <dgm:cxn modelId="{E5CF9B67-35C4-124E-B9F8-42D80EA81756}" type="presParOf" srcId="{A991D73F-6C3F-F546-9F86-6A413776D42F}" destId="{4B134D9D-5CD0-F544-AF2F-525C338AEA32}" srcOrd="0" destOrd="0" presId="urn:microsoft.com/office/officeart/2005/8/layout/hierarchy1"/>
    <dgm:cxn modelId="{F81BE2EC-CD2C-044C-9E36-C91817AD2E9D}" type="presParOf" srcId="{4B134D9D-5CD0-F544-AF2F-525C338AEA32}" destId="{F000E5DE-C55B-3B40-99CE-A870EE7669B5}" srcOrd="0" destOrd="0" presId="urn:microsoft.com/office/officeart/2005/8/layout/hierarchy1"/>
    <dgm:cxn modelId="{24CAEE62-CB3E-E54A-BEB6-72C70B12C7E5}" type="presParOf" srcId="{4B134D9D-5CD0-F544-AF2F-525C338AEA32}" destId="{976B3185-3D46-6644-A136-46E2A53DD852}" srcOrd="1" destOrd="0" presId="urn:microsoft.com/office/officeart/2005/8/layout/hierarchy1"/>
    <dgm:cxn modelId="{7236C058-19E4-B842-90CF-660AC97A47DF}"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SoCal</a:t>
          </a:r>
          <a:endParaRPr lang="en-US" sz="1200" dirty="0"/>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a:t>
          </a:r>
          <a:endParaRPr lang="en-US" sz="1200" dirty="0"/>
        </a:p>
      </dgm:t>
    </dgm:pt>
    <dgm:pt modelId="{C3D72C33-F9F5-404A-82A2-A9E0BA5132A3}" type="parTrans" cxnId="{281BD9A3-D453-C241-92FB-7D1075CF841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4C60DFD-32BF-5740-AF97-FF596BAFB971}" type="sibTrans" cxnId="{281BD9A3-D453-C241-92FB-7D1075CF841E}">
      <dgm:prSet/>
      <dgm:spPr/>
      <dgm:t>
        <a:bodyPr/>
        <a:lstStyle/>
        <a:p>
          <a:endParaRPr lang="en-US"/>
        </a:p>
      </dgm:t>
    </dgm:pt>
    <dgm:pt modelId="{81225165-AAD8-7A4F-B229-5426DA397856}">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2007</a:t>
          </a:r>
          <a:endParaRPr lang="en-US" sz="1200" dirty="0"/>
        </a:p>
      </dgm:t>
    </dgm:pt>
    <dgm:pt modelId="{5C42308E-B354-574D-96BB-5B6BAF50CA6B}" type="parTrans" cxnId="{BDBDE228-B1C3-8046-A6B0-251ACDFE3A2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3DEBCA6-39F9-A343-8885-989FE1BC23D4}" type="sibTrans" cxnId="{BDBDE228-B1C3-8046-A6B0-251ACDFE3A29}">
      <dgm:prSet/>
      <dgm:spPr/>
      <dgm:t>
        <a:bodyPr/>
        <a:lstStyle/>
        <a:p>
          <a:endParaRPr lang="en-US"/>
        </a:p>
      </dgm:t>
    </dgm:pt>
    <dgm:pt modelId="{3C65E89F-6F56-C746-8A1B-307F48AD6F6B}">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2008</a:t>
          </a:r>
          <a:endParaRPr lang="en-US" sz="1200" dirty="0"/>
        </a:p>
      </dgm:t>
    </dgm:pt>
    <dgm:pt modelId="{4C54DEA6-1EE9-9E4E-A914-52B756800BE5}" type="parTrans" cxnId="{E5B5C2FE-8905-9246-9FCD-3836269ED307}">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CEAF42D-BE13-D44E-97B6-A2209DA06ACD}" type="sibTrans" cxnId="{E5B5C2FE-8905-9246-9FCD-3836269ED307}">
      <dgm:prSet/>
      <dgm:spPr/>
      <dgm:t>
        <a:bodyPr/>
        <a:lstStyle/>
        <a:p>
          <a:endParaRPr lang="en-US"/>
        </a:p>
      </dgm:t>
    </dgm:pt>
    <dgm:pt modelId="{C6703A92-A331-A64A-8B48-77173BDEEDA9}">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2009</a:t>
          </a:r>
          <a:endParaRPr lang="en-US" sz="1200" dirty="0"/>
        </a:p>
      </dgm:t>
    </dgm:pt>
    <dgm:pt modelId="{47D83E08-0623-3C4C-9289-0096C9130E32}" type="parTrans" cxnId="{461AC87C-008F-9B4D-9AF6-426D86B8C35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8CB4348-ECCD-AD4D-B77E-E9DB1B291C39}" type="sibTrans" cxnId="{461AC87C-008F-9B4D-9AF6-426D86B8C354}">
      <dgm:prSet/>
      <dgm:spPr/>
      <dgm:t>
        <a:bodyPr/>
        <a:lstStyle/>
        <a:p>
          <a:endParaRPr lang="en-US"/>
        </a:p>
      </dgm:t>
    </dgm:pt>
    <dgm:pt modelId="{4A43B38A-0B0E-6743-8F20-D0345E6CD150}">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2010</a:t>
          </a:r>
          <a:endParaRPr lang="en-US" sz="1200" dirty="0"/>
        </a:p>
      </dgm:t>
    </dgm:pt>
    <dgm:pt modelId="{AA306FFA-2582-7449-8A76-CC376DF6D062}" type="parTrans" cxnId="{F3898BAC-CB9E-6145-A340-302BA5DFC6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0898153-A974-D642-982B-2601294832EB}" type="sibTrans" cxnId="{F3898BAC-CB9E-6145-A340-302BA5DFC650}">
      <dgm:prSet/>
      <dgm:spPr/>
      <dgm:t>
        <a:bodyPr/>
        <a:lstStyle/>
        <a:p>
          <a:endParaRPr lang="en-US"/>
        </a:p>
      </dgm:t>
    </dgm:pt>
    <dgm:pt modelId="{4159D5B8-AA76-CD41-BA76-3B156535EB1D}">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2011</a:t>
          </a:r>
          <a:endParaRPr lang="en-US" sz="1200" dirty="0"/>
        </a:p>
      </dgm:t>
    </dgm:pt>
    <dgm:pt modelId="{E01539DC-96F1-C947-8045-A9A666DE09DA}" type="parTrans" cxnId="{64EFEF69-EFF6-B04C-BC5D-B3C52F14908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EF8BCB2-B816-D940-9BFD-6CF234E3D6F2}" type="sibTrans" cxnId="{64EFEF69-EFF6-B04C-BC5D-B3C52F149080}">
      <dgm:prSet/>
      <dgm:spPr/>
      <dgm:t>
        <a:bodyPr/>
        <a:lstStyle/>
        <a:p>
          <a:endParaRPr lang="en-US"/>
        </a:p>
      </dgm:t>
    </dgm:pt>
    <dgm:pt modelId="{C1F59DE3-23FF-0144-A5C9-B13D2AA55F72}">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2012</a:t>
          </a:r>
          <a:endParaRPr lang="en-US" sz="1200" dirty="0"/>
        </a:p>
      </dgm:t>
    </dgm:pt>
    <dgm:pt modelId="{65940102-8BF2-8449-BD7C-7E2BB8C8A89D}" type="parTrans" cxnId="{23091691-3D41-2B40-BBFA-B79B925E38A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883D3B1-65B6-6A4E-81C1-9BD36DF7DEFE}" type="sibTrans" cxnId="{23091691-3D41-2B40-BBFA-B79B925E38A4}">
      <dgm:prSet/>
      <dgm:spPr/>
      <dgm:t>
        <a:bodyPr/>
        <a:lstStyle/>
        <a:p>
          <a:endParaRPr lang="en-US"/>
        </a:p>
      </dgm:t>
    </dgm:pt>
    <dgm:pt modelId="{2B6110C4-DE54-C249-84A2-D1746BF14BA3}">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2013</a:t>
          </a:r>
          <a:endParaRPr lang="en-US" sz="1200" dirty="0"/>
        </a:p>
      </dgm:t>
    </dgm:pt>
    <dgm:pt modelId="{E2387F4D-A07E-2245-B109-39E6C9E38DC0}" type="parTrans" cxnId="{D7B4D5A8-2361-3042-A374-DB6FAFD85D3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C448772-26BF-314B-96CB-BD6DCB7857E2}" type="sibTrans" cxnId="{D7B4D5A8-2361-3042-A374-DB6FAFD85D39}">
      <dgm:prSet/>
      <dgm:spPr/>
      <dgm:t>
        <a:bodyPr/>
        <a:lstStyle/>
        <a:p>
          <a:endParaRPr lang="en-US"/>
        </a:p>
      </dgm:t>
    </dgm:pt>
    <dgm:pt modelId="{A645577D-6C78-2A47-BC8D-52D3D82AE3A0}">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vsoln</a:t>
          </a:r>
          <a:endParaRPr lang="en-US" sz="1200" dirty="0"/>
        </a:p>
      </dgm:t>
    </dgm:pt>
    <dgm:pt modelId="{12D83375-B79C-AD41-BFEF-4F9E8592331A}" type="parTrans" cxnId="{87958613-6AE0-3241-8762-66347B4D1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9C150A-99E0-9040-8240-DEA0BC96FE76}" type="sibTrans" cxnId="{87958613-6AE0-3241-8762-66347B4D10D4}">
      <dgm:prSet/>
      <dgm:spPr/>
      <dgm:t>
        <a:bodyPr/>
        <a:lstStyle/>
        <a:p>
          <a:endParaRPr lang="en-US"/>
        </a:p>
      </dgm:t>
    </dgm:pt>
    <dgm:pt modelId="{ECA7502B-33A4-2943-BA60-575D1BAA995A}">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001…365</a:t>
          </a:r>
          <a:endParaRPr lang="en-US" sz="1200" dirty="0"/>
        </a:p>
      </dgm:t>
    </dgm:pt>
    <dgm:pt modelId="{C57B06E5-2BB5-3945-91FB-52357177E7E8}" type="parTrans" cxnId="{140A33CE-65C2-3C43-B1FF-6C3D5276B166}">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93B12EC-5655-C948-8A4D-50CB17ABB6D4}" type="sibTrans" cxnId="{140A33CE-65C2-3C43-B1FF-6C3D5276B166}">
      <dgm:prSet/>
      <dgm:spPr/>
      <dgm:t>
        <a:bodyPr/>
        <a:lstStyle/>
        <a:p>
          <a:endParaRPr lang="en-US"/>
        </a:p>
      </dgm:t>
    </dgm:pt>
    <dgm:pt modelId="{54EDC608-3C86-9A43-9173-B0D87D06B212}">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brdc</a:t>
          </a:r>
          <a:endParaRPr lang="en-US" sz="1200" dirty="0"/>
        </a:p>
      </dgm:t>
    </dgm:pt>
    <dgm:pt modelId="{77541604-7206-B748-91CA-17529FE5373B}" type="parTrans" cxnId="{6CC25C41-DCEF-B248-ACDC-5FFB7FA8F1E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8ABC3933-6200-BE4D-853C-4B8954D83E3F}" type="sibTrans" cxnId="{6CC25C41-DCEF-B248-ACDC-5FFB7FA8F1E4}">
      <dgm:prSet/>
      <dgm:spPr/>
      <dgm:t>
        <a:bodyPr/>
        <a:lstStyle/>
        <a:p>
          <a:endParaRPr lang="en-US"/>
        </a:p>
      </dgm:t>
    </dgm:pt>
    <dgm:pt modelId="{C6655891-928D-5A47-A04B-89E143FA4C95}">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gfiles</a:t>
          </a:r>
          <a:endParaRPr lang="en-US" sz="1200" dirty="0"/>
        </a:p>
      </dgm:t>
    </dgm:pt>
    <dgm:pt modelId="{BA0D8D74-AA37-1949-B2FE-20B0CEB35708}" type="parTrans" cxnId="{AC8C5303-C38F-864C-B96D-31060141D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E91EBD0-7DA1-4046-B5F2-8B6D5E574665}" type="sibTrans" cxnId="{AC8C5303-C38F-864C-B96D-31060141D22C}">
      <dgm:prSet/>
      <dgm:spPr/>
      <dgm:t>
        <a:bodyPr/>
        <a:lstStyle/>
        <a:p>
          <a:endParaRPr lang="en-US"/>
        </a:p>
      </dgm:t>
    </dgm:pt>
    <dgm:pt modelId="{8BA2083F-97C0-0E42-AC39-50F941667734}">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rinex</a:t>
          </a:r>
          <a:endParaRPr lang="en-US" sz="1200" dirty="0"/>
        </a:p>
      </dgm:t>
    </dgm:pt>
    <dgm:pt modelId="{2F866888-7845-8B4B-8F1F-D28F82F60269}" type="parTrans" cxnId="{7D9E2053-55FA-E24D-99F8-75DBFC82C1A8}">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234277B5-790E-8341-9A78-A5BDC98D4CDF}" type="sibTrans" cxnId="{7D9E2053-55FA-E24D-99F8-75DBFC82C1A8}">
      <dgm:prSet/>
      <dgm:spPr/>
      <dgm:t>
        <a:bodyPr/>
        <a:lstStyle/>
        <a:p>
          <a:endParaRPr lang="en-US"/>
        </a:p>
      </dgm:t>
    </dgm:pt>
    <dgm:pt modelId="{C2F9F26A-F714-8740-BC1A-89954D8EE22F}">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tables</a:t>
          </a:r>
          <a:endParaRPr lang="en-US" sz="1200" dirty="0"/>
        </a:p>
      </dgm:t>
    </dgm:pt>
    <dgm:pt modelId="{FC95CABD-5FC1-BD4E-A74C-52957C933F80}" type="parTrans" cxnId="{DF22C9A5-C666-9A44-9258-5A6BEAAE49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E0BF42-A29D-0647-A848-1207DC2236C0}" type="sibTrans" cxnId="{DF22C9A5-C666-9A44-9258-5A6BEAAE4950}">
      <dgm:prSet/>
      <dgm:spPr/>
      <dgm:t>
        <a:bodyPr/>
        <a:lstStyle/>
        <a:p>
          <a:endParaRPr lang="en-US"/>
        </a:p>
      </dgm:t>
    </dgm:pt>
    <dgm:pt modelId="{A30D90FE-E60A-4449-A657-CAC964A47DF1}">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igs</a:t>
          </a:r>
          <a:endParaRPr lang="en-US" sz="1200" dirty="0"/>
        </a:p>
      </dgm:t>
    </dgm:pt>
    <dgm:pt modelId="{0F2E0A76-D79F-CC4A-A413-BDCEEA4FF604}" type="sibTrans" cxnId="{650B5753-7F4A-074E-B61D-BE4A6BC600D4}">
      <dgm:prSet/>
      <dgm:spPr/>
      <dgm:t>
        <a:bodyPr/>
        <a:lstStyle/>
        <a:p>
          <a:endParaRPr lang="en-US"/>
        </a:p>
      </dgm:t>
    </dgm:pt>
    <dgm:pt modelId="{39FF1299-5C02-544E-B49C-FA51EFEE9596}" type="parTrans" cxnId="{650B5753-7F4A-074E-B61D-BE4A6BC60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D1135B39-8F49-EB4D-A866-0E8EDAF9E62D}">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gsoln</a:t>
          </a:r>
          <a:endParaRPr lang="en-US" sz="1200" dirty="0"/>
        </a:p>
      </dgm:t>
    </dgm:pt>
    <dgm:pt modelId="{048700BB-C9B1-1D4B-8BB3-658A6CFF1DF1}" type="parTrans" cxnId="{12F4FA1E-2530-CC40-AD41-6E7803E4BAC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D8C38530-1601-394E-82B5-7C64B364B44F}" type="sibTrans" cxnId="{12F4FA1E-2530-CC40-AD41-6E7803E4BACE}">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t>
        <a:bodyPr/>
        <a:lstStyle/>
        <a:p>
          <a:endParaRPr lang="en-US"/>
        </a:p>
      </dgm:t>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BDCFBB0-1654-394E-A4B6-F452F0FED3DB}" type="pres">
      <dgm:prSet presAssocID="{D5AD8525-0A9C-5F43-8D2D-018D071699A1}" presName="text" presStyleLbl="fgAcc0" presStyleIdx="0" presStyleCnt="1">
        <dgm:presLayoutVars>
          <dgm:chPref val="3"/>
        </dgm:presLayoutVars>
      </dgm:prSet>
      <dgm:spPr/>
      <dgm:t>
        <a:bodyPr/>
        <a:lstStyle/>
        <a:p>
          <a:endParaRPr lang="en-US"/>
        </a:p>
      </dgm:t>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t>
        <a:bodyPr/>
        <a:lstStyle/>
        <a:p>
          <a:endParaRPr lang="en-US"/>
        </a:p>
      </dgm:t>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07B70E8F-9894-CC40-A004-2A95B5A89A8D}" type="pres">
      <dgm:prSet presAssocID="{FC0F5282-466D-B34C-9785-98C574DA87E1}" presName="text2" presStyleLbl="fgAcc2" presStyleIdx="0" presStyleCnt="9">
        <dgm:presLayoutVars>
          <dgm:chPref val="3"/>
        </dgm:presLayoutVars>
      </dgm:prSet>
      <dgm:spPr/>
      <dgm:t>
        <a:bodyPr/>
        <a:lstStyle/>
        <a:p>
          <a:endParaRPr lang="en-US"/>
        </a:p>
      </dgm:t>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t>
        <a:bodyPr/>
        <a:lstStyle/>
        <a:p>
          <a:endParaRPr lang="en-US"/>
        </a:p>
      </dgm:t>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EF8D32A-8F8D-3B48-8638-5AD9B5E1725C}" type="pres">
      <dgm:prSet presAssocID="{81225165-AAD8-7A4F-B229-5426DA397856}" presName="text2" presStyleLbl="fgAcc2" presStyleIdx="1" presStyleCnt="9">
        <dgm:presLayoutVars>
          <dgm:chPref val="3"/>
        </dgm:presLayoutVars>
      </dgm:prSet>
      <dgm:spPr/>
      <dgm:t>
        <a:bodyPr/>
        <a:lstStyle/>
        <a:p>
          <a:endParaRPr lang="en-US"/>
        </a:p>
      </dgm:t>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t>
        <a:bodyPr/>
        <a:lstStyle/>
        <a:p>
          <a:endParaRPr lang="en-US"/>
        </a:p>
      </dgm:t>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83FB8AE6-109C-084C-8C3C-76E781EE194B}" type="pres">
      <dgm:prSet presAssocID="{3C65E89F-6F56-C746-8A1B-307F48AD6F6B}" presName="text2" presStyleLbl="fgAcc2" presStyleIdx="2" presStyleCnt="9">
        <dgm:presLayoutVars>
          <dgm:chPref val="3"/>
        </dgm:presLayoutVars>
      </dgm:prSet>
      <dgm:spPr/>
      <dgm:t>
        <a:bodyPr/>
        <a:lstStyle/>
        <a:p>
          <a:endParaRPr lang="en-US"/>
        </a:p>
      </dgm:t>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t>
        <a:bodyPr/>
        <a:lstStyle/>
        <a:p>
          <a:endParaRPr lang="en-US"/>
        </a:p>
      </dgm:t>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A27DC37-956D-0845-B78F-FDFB90D3B4CC}" type="pres">
      <dgm:prSet presAssocID="{C6703A92-A331-A64A-8B48-77173BDEEDA9}" presName="text2" presStyleLbl="fgAcc2" presStyleIdx="3" presStyleCnt="9">
        <dgm:presLayoutVars>
          <dgm:chPref val="3"/>
        </dgm:presLayoutVars>
      </dgm:prSet>
      <dgm:spPr/>
      <dgm:t>
        <a:bodyPr/>
        <a:lstStyle/>
        <a:p>
          <a:endParaRPr lang="en-US"/>
        </a:p>
      </dgm:t>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t>
        <a:bodyPr/>
        <a:lstStyle/>
        <a:p>
          <a:endParaRPr lang="en-US"/>
        </a:p>
      </dgm:t>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E705793C-AB28-0F4D-874B-AA203DB1FC6A}" type="pres">
      <dgm:prSet presAssocID="{4A43B38A-0B0E-6743-8F20-D0345E6CD150}" presName="text2" presStyleLbl="fgAcc2" presStyleIdx="4" presStyleCnt="9">
        <dgm:presLayoutVars>
          <dgm:chPref val="3"/>
        </dgm:presLayoutVars>
      </dgm:prSet>
      <dgm:spPr/>
      <dgm:t>
        <a:bodyPr/>
        <a:lstStyle/>
        <a:p>
          <a:endParaRPr lang="en-US"/>
        </a:p>
      </dgm:t>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t>
        <a:bodyPr/>
        <a:lstStyle/>
        <a:p>
          <a:endParaRPr lang="en-US"/>
        </a:p>
      </dgm:t>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5EEBDCE-26B9-B045-8ECD-2F2F57ADB543}" type="pres">
      <dgm:prSet presAssocID="{4159D5B8-AA76-CD41-BA76-3B156535EB1D}" presName="text2" presStyleLbl="fgAcc2" presStyleIdx="5" presStyleCnt="9">
        <dgm:presLayoutVars>
          <dgm:chPref val="3"/>
        </dgm:presLayoutVars>
      </dgm:prSet>
      <dgm:spPr/>
      <dgm:t>
        <a:bodyPr/>
        <a:lstStyle/>
        <a:p>
          <a:endParaRPr lang="en-US"/>
        </a:p>
      </dgm:t>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t>
        <a:bodyPr/>
        <a:lstStyle/>
        <a:p>
          <a:endParaRPr lang="en-US"/>
        </a:p>
      </dgm:t>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58CADBA-8765-EB48-A771-D2B5F04E4A9A}" type="pres">
      <dgm:prSet presAssocID="{C1F59DE3-23FF-0144-A5C9-B13D2AA55F72}" presName="text2" presStyleLbl="fgAcc2" presStyleIdx="6" presStyleCnt="9">
        <dgm:presLayoutVars>
          <dgm:chPref val="3"/>
        </dgm:presLayoutVars>
      </dgm:prSet>
      <dgm:spPr/>
      <dgm:t>
        <a:bodyPr/>
        <a:lstStyle/>
        <a:p>
          <a:endParaRPr lang="en-US"/>
        </a:p>
      </dgm:t>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t>
        <a:bodyPr/>
        <a:lstStyle/>
        <a:p>
          <a:endParaRPr lang="en-US"/>
        </a:p>
      </dgm:t>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37585A1B-2104-1E47-A57E-ECE4F5CCEB49}" type="pres">
      <dgm:prSet presAssocID="{2B6110C4-DE54-C249-84A2-D1746BF14BA3}" presName="text2" presStyleLbl="fgAcc2" presStyleIdx="7" presStyleCnt="9">
        <dgm:presLayoutVars>
          <dgm:chPref val="3"/>
        </dgm:presLayoutVars>
      </dgm:prSet>
      <dgm:spPr/>
      <dgm:t>
        <a:bodyPr/>
        <a:lstStyle/>
        <a:p>
          <a:endParaRPr lang="en-US"/>
        </a:p>
      </dgm:t>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t>
        <a:bodyPr/>
        <a:lstStyle/>
        <a:p>
          <a:endParaRPr lang="en-US"/>
        </a:p>
      </dgm:t>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3539B19-8074-7049-909D-51DCDD4F787C}" type="pres">
      <dgm:prSet presAssocID="{ECA7502B-33A4-2943-BA60-575D1BAA995A}" presName="text3" presStyleLbl="fgAcc3" presStyleIdx="0" presStyleCnt="7">
        <dgm:presLayoutVars>
          <dgm:chPref val="3"/>
        </dgm:presLayoutVars>
      </dgm:prSet>
      <dgm:spPr/>
      <dgm:t>
        <a:bodyPr/>
        <a:lstStyle/>
        <a:p>
          <a:endParaRPr lang="en-US"/>
        </a:p>
      </dgm:t>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t>
        <a:bodyPr/>
        <a:lstStyle/>
        <a:p>
          <a:endParaRPr lang="en-US"/>
        </a:p>
      </dgm:t>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222AD54D-8222-A546-A64A-2FBCFD870F85}" type="pres">
      <dgm:prSet presAssocID="{54EDC608-3C86-9A43-9173-B0D87D06B212}" presName="text3" presStyleLbl="fgAcc3" presStyleIdx="1" presStyleCnt="7">
        <dgm:presLayoutVars>
          <dgm:chPref val="3"/>
        </dgm:presLayoutVars>
      </dgm:prSet>
      <dgm:spPr/>
      <dgm:t>
        <a:bodyPr/>
        <a:lstStyle/>
        <a:p>
          <a:endParaRPr lang="en-US"/>
        </a:p>
      </dgm:t>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t>
        <a:bodyPr/>
        <a:lstStyle/>
        <a:p>
          <a:endParaRPr lang="en-US"/>
        </a:p>
      </dgm:t>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A56876F4-1E62-944D-B711-2FEC5C7E4DAB}" type="pres">
      <dgm:prSet presAssocID="{C6655891-928D-5A47-A04B-89E143FA4C95}" presName="text3" presStyleLbl="fgAcc3" presStyleIdx="2" presStyleCnt="7">
        <dgm:presLayoutVars>
          <dgm:chPref val="3"/>
        </dgm:presLayoutVars>
      </dgm:prSet>
      <dgm:spPr/>
      <dgm:t>
        <a:bodyPr/>
        <a:lstStyle/>
        <a:p>
          <a:endParaRPr lang="en-US"/>
        </a:p>
      </dgm:t>
    </dgm:pt>
    <dgm:pt modelId="{A0B4F88B-FD5F-434C-B47E-9018F1230A61}" type="pres">
      <dgm:prSet presAssocID="{C6655891-928D-5A47-A04B-89E143FA4C95}" presName="hierChild4" presStyleCnt="0"/>
      <dgm:spPr/>
    </dgm:pt>
    <dgm:pt modelId="{59F31C9B-90D8-C04B-9DC7-3A62A7DB9CD4}" type="pres">
      <dgm:prSet presAssocID="{048700BB-C9B1-1D4B-8BB3-658A6CFF1DF1}" presName="Name17" presStyleLbl="parChTrans1D3" presStyleIdx="3" presStyleCnt="7"/>
      <dgm:spPr/>
      <dgm:t>
        <a:bodyPr/>
        <a:lstStyle/>
        <a:p>
          <a:endParaRPr lang="en-US"/>
        </a:p>
      </dgm:t>
    </dgm:pt>
    <dgm:pt modelId="{F1FB0592-00CC-7243-B4CD-D75F40EB633B}" type="pres">
      <dgm:prSet presAssocID="{D1135B39-8F49-EB4D-A866-0E8EDAF9E62D}" presName="hierRoot3" presStyleCnt="0"/>
      <dgm:spPr/>
    </dgm:pt>
    <dgm:pt modelId="{699A9330-6391-7349-A297-87FFD2C79480}" type="pres">
      <dgm:prSet presAssocID="{D1135B39-8F49-EB4D-A866-0E8EDAF9E62D}" presName="composite3" presStyleCnt="0"/>
      <dgm:spPr/>
    </dgm:pt>
    <dgm:pt modelId="{BCD9EEDB-6917-294E-A70E-015FA3C1343D}" type="pres">
      <dgm:prSet presAssocID="{D1135B39-8F49-EB4D-A866-0E8EDAF9E62D}" presName="background3" presStyleLbl="node3" presStyleIdx="3"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6BC6106A-9C86-194B-8281-75CCA3E0DE1E}" type="pres">
      <dgm:prSet presAssocID="{D1135B39-8F49-EB4D-A866-0E8EDAF9E62D}" presName="text3" presStyleLbl="fgAcc3" presStyleIdx="3" presStyleCnt="7">
        <dgm:presLayoutVars>
          <dgm:chPref val="3"/>
        </dgm:presLayoutVars>
      </dgm:prSet>
      <dgm:spPr/>
      <dgm:t>
        <a:bodyPr/>
        <a:lstStyle/>
        <a:p>
          <a:endParaRPr lang="en-US"/>
        </a:p>
      </dgm:t>
    </dgm:pt>
    <dgm:pt modelId="{A67817CE-9B94-0C47-A1C9-342B857F9528}" type="pres">
      <dgm:prSet presAssocID="{D1135B39-8F49-EB4D-A866-0E8EDAF9E62D}" presName="hierChild4" presStyleCnt="0"/>
      <dgm:spPr/>
    </dgm:pt>
    <dgm:pt modelId="{A5F4AF84-93CE-334B-A0B1-0DF3EBE584B4}" type="pres">
      <dgm:prSet presAssocID="{39FF1299-5C02-544E-B49C-FA51EFEE9596}" presName="Name17" presStyleLbl="parChTrans1D3" presStyleIdx="4" presStyleCnt="7"/>
      <dgm:spPr/>
      <dgm:t>
        <a:bodyPr/>
        <a:lstStyle/>
        <a:p>
          <a:endParaRPr lang="en-US"/>
        </a:p>
      </dgm:t>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FC7F29FB-7B8A-F64C-B1EB-FD8877B289C5}" type="pres">
      <dgm:prSet presAssocID="{A30D90FE-E60A-4449-A657-CAC964A47DF1}" presName="text3" presStyleLbl="fgAcc3" presStyleIdx="4" presStyleCnt="7">
        <dgm:presLayoutVars>
          <dgm:chPref val="3"/>
        </dgm:presLayoutVars>
      </dgm:prSet>
      <dgm:spPr/>
      <dgm:t>
        <a:bodyPr/>
        <a:lstStyle/>
        <a:p>
          <a:endParaRPr lang="en-US"/>
        </a:p>
      </dgm:t>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t>
        <a:bodyPr/>
        <a:lstStyle/>
        <a:p>
          <a:endParaRPr lang="en-US"/>
        </a:p>
      </dgm:t>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7C2E211-BE68-B347-80DE-F35A47A72D97}" type="pres">
      <dgm:prSet presAssocID="{8BA2083F-97C0-0E42-AC39-50F941667734}" presName="text3" presStyleLbl="fgAcc3" presStyleIdx="5" presStyleCnt="7">
        <dgm:presLayoutVars>
          <dgm:chPref val="3"/>
        </dgm:presLayoutVars>
      </dgm:prSet>
      <dgm:spPr/>
      <dgm:t>
        <a:bodyPr/>
        <a:lstStyle/>
        <a:p>
          <a:endParaRPr lang="en-US"/>
        </a:p>
      </dgm:t>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t>
        <a:bodyPr/>
        <a:lstStyle/>
        <a:p>
          <a:endParaRPr lang="en-US"/>
        </a:p>
      </dgm:t>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9941954C-87AA-364F-9DC8-C6E4AE0621A9}" type="pres">
      <dgm:prSet presAssocID="{C2F9F26A-F714-8740-BC1A-89954D8EE22F}" presName="text3" presStyleLbl="fgAcc3" presStyleIdx="6" presStyleCnt="7">
        <dgm:presLayoutVars>
          <dgm:chPref val="3"/>
        </dgm:presLayoutVars>
      </dgm:prSet>
      <dgm:spPr/>
      <dgm:t>
        <a:bodyPr/>
        <a:lstStyle/>
        <a:p>
          <a:endParaRPr lang="en-US"/>
        </a:p>
      </dgm:t>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t>
        <a:bodyPr/>
        <a:lstStyle/>
        <a:p>
          <a:endParaRPr lang="en-US"/>
        </a:p>
      </dgm:t>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D23C605B-61EB-444F-88D3-FA1CB4C67A83}" type="pres">
      <dgm:prSet presAssocID="{A645577D-6C78-2A47-BC8D-52D3D82AE3A0}" presName="text2" presStyleLbl="fgAcc2" presStyleIdx="8" presStyleCnt="9">
        <dgm:presLayoutVars>
          <dgm:chPref val="3"/>
        </dgm:presLayoutVars>
      </dgm:prSet>
      <dgm:spPr/>
      <dgm:t>
        <a:bodyPr/>
        <a:lstStyle/>
        <a:p>
          <a:endParaRPr lang="en-US"/>
        </a:p>
      </dgm:t>
    </dgm:pt>
    <dgm:pt modelId="{43A36D77-39A3-A64D-A16F-9FB4864E65ED}" type="pres">
      <dgm:prSet presAssocID="{A645577D-6C78-2A47-BC8D-52D3D82AE3A0}" presName="hierChild3" presStyleCnt="0"/>
      <dgm:spPr/>
    </dgm:pt>
  </dgm:ptLst>
  <dgm:cxnLst>
    <dgm:cxn modelId="{ABE1094D-F08A-FA4F-B2EB-71EC596645B2}" type="presOf" srcId="{77541604-7206-B748-91CA-17529FE5373B}" destId="{50BBCF8B-70C9-1143-BC60-ED5089BC7895}" srcOrd="0" destOrd="0" presId="urn:microsoft.com/office/officeart/2005/8/layout/hierarchy1"/>
    <dgm:cxn modelId="{A0D7BBD3-5C2F-A545-ACBA-73268799F793}" type="presOf" srcId="{2B6110C4-DE54-C249-84A2-D1746BF14BA3}" destId="{37585A1B-2104-1E47-A57E-ECE4F5CCEB49}" srcOrd="0" destOrd="0" presId="urn:microsoft.com/office/officeart/2005/8/layout/hierarchy1"/>
    <dgm:cxn modelId="{650B5753-7F4A-074E-B61D-BE4A6BC600D4}" srcId="{2B6110C4-DE54-C249-84A2-D1746BF14BA3}" destId="{A30D90FE-E60A-4449-A657-CAC964A47DF1}" srcOrd="4" destOrd="0" parTransId="{39FF1299-5C02-544E-B49C-FA51EFEE9596}" sibTransId="{0F2E0A76-D79F-CC4A-A413-BDCEEA4FF604}"/>
    <dgm:cxn modelId="{140A33CE-65C2-3C43-B1FF-6C3D5276B166}" srcId="{2B6110C4-DE54-C249-84A2-D1746BF14BA3}" destId="{ECA7502B-33A4-2943-BA60-575D1BAA995A}" srcOrd="0" destOrd="0" parTransId="{C57B06E5-2BB5-3945-91FB-52357177E7E8}" sibTransId="{393B12EC-5655-C948-8A4D-50CB17ABB6D4}"/>
    <dgm:cxn modelId="{433D85C3-9B33-7842-9124-BB538317614E}" type="presOf" srcId="{12D83375-B79C-AD41-BFEF-4F9E8592331A}" destId="{56473E34-62EB-B246-82A0-6C4818AF00A0}" srcOrd="0" destOrd="0" presId="urn:microsoft.com/office/officeart/2005/8/layout/hierarchy1"/>
    <dgm:cxn modelId="{BD594DDE-D01C-A94C-83A9-6F636F5A9396}" type="presOf" srcId="{C6703A92-A331-A64A-8B48-77173BDEEDA9}" destId="{4A27DC37-956D-0845-B78F-FDFB90D3B4CC}" srcOrd="0" destOrd="0" presId="urn:microsoft.com/office/officeart/2005/8/layout/hierarchy1"/>
    <dgm:cxn modelId="{E78847CF-9602-6C4F-9C99-D6669427199A}" type="presOf" srcId="{BA0D8D74-AA37-1949-B2FE-20B0CEB35708}" destId="{B52F9A13-EF1A-1445-B1F8-0DFA78441CF9}"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DF22C9A5-C666-9A44-9258-5A6BEAAE4950}" srcId="{2B6110C4-DE54-C249-84A2-D1746BF14BA3}" destId="{C2F9F26A-F714-8740-BC1A-89954D8EE22F}" srcOrd="6" destOrd="0" parTransId="{FC95CABD-5FC1-BD4E-A74C-52957C933F80}" sibTransId="{42E0BF42-A29D-0647-A848-1207DC2236C0}"/>
    <dgm:cxn modelId="{BDBDE228-B1C3-8046-A6B0-251ACDFE3A29}" srcId="{D5AD8525-0A9C-5F43-8D2D-018D071699A1}" destId="{81225165-AAD8-7A4F-B229-5426DA397856}" srcOrd="1" destOrd="0" parTransId="{5C42308E-B354-574D-96BB-5B6BAF50CA6B}" sibTransId="{F3DEBCA6-39F9-A343-8885-989FE1BC23D4}"/>
    <dgm:cxn modelId="{04744F15-612E-7A4C-B6BB-3F02781A2F31}" type="presOf" srcId="{D1135B39-8F49-EB4D-A866-0E8EDAF9E62D}" destId="{6BC6106A-9C86-194B-8281-75CCA3E0DE1E}" srcOrd="0" destOrd="0" presId="urn:microsoft.com/office/officeart/2005/8/layout/hierarchy1"/>
    <dgm:cxn modelId="{11A1AD5E-7D11-6049-9CA3-7D539BE0A9E3}" type="presOf" srcId="{E01539DC-96F1-C947-8045-A9A666DE09DA}" destId="{CE774281-8B53-2E4C-85CC-FDC98D7F7345}" srcOrd="0" destOrd="0" presId="urn:microsoft.com/office/officeart/2005/8/layout/hierarchy1"/>
    <dgm:cxn modelId="{A439C18B-8E10-6644-97D1-4183C4C85C09}" type="presOf" srcId="{3C65E89F-6F56-C746-8A1B-307F48AD6F6B}" destId="{83FB8AE6-109C-084C-8C3C-76E781EE194B}" srcOrd="0" destOrd="0" presId="urn:microsoft.com/office/officeart/2005/8/layout/hierarchy1"/>
    <dgm:cxn modelId="{ADB94F71-61A6-1B4B-B353-364837D36F84}" type="presOf" srcId="{AA306FFA-2582-7449-8A76-CC376DF6D062}" destId="{243F56F7-10AD-BF4D-BDD2-6A4909938B20}" srcOrd="0" destOrd="0" presId="urn:microsoft.com/office/officeart/2005/8/layout/hierarchy1"/>
    <dgm:cxn modelId="{2FA74CE6-B248-3B4C-A48C-A51FEBFF8546}" type="presOf" srcId="{048700BB-C9B1-1D4B-8BB3-658A6CFF1DF1}" destId="{59F31C9B-90D8-C04B-9DC7-3A62A7DB9CD4}" srcOrd="0" destOrd="0" presId="urn:microsoft.com/office/officeart/2005/8/layout/hierarchy1"/>
    <dgm:cxn modelId="{8DE26299-5087-474E-87C4-FA4AF89730F5}" type="presOf" srcId="{65940102-8BF2-8449-BD7C-7E2BB8C8A89D}" destId="{4AE1FC51-F167-0947-84E3-5243A4DC2F60}" srcOrd="0" destOrd="0" presId="urn:microsoft.com/office/officeart/2005/8/layout/hierarchy1"/>
    <dgm:cxn modelId="{F3898BAC-CB9E-6145-A340-302BA5DFC650}" srcId="{D5AD8525-0A9C-5F43-8D2D-018D071699A1}" destId="{4A43B38A-0B0E-6743-8F20-D0345E6CD150}" srcOrd="4" destOrd="0" parTransId="{AA306FFA-2582-7449-8A76-CC376DF6D062}" sibTransId="{70898153-A974-D642-982B-2601294832EB}"/>
    <dgm:cxn modelId="{64EFEF69-EFF6-B04C-BC5D-B3C52F149080}" srcId="{D5AD8525-0A9C-5F43-8D2D-018D071699A1}" destId="{4159D5B8-AA76-CD41-BA76-3B156535EB1D}" srcOrd="5" destOrd="0" parTransId="{E01539DC-96F1-C947-8045-A9A666DE09DA}" sibTransId="{FEF8BCB2-B816-D940-9BFD-6CF234E3D6F2}"/>
    <dgm:cxn modelId="{D0988B8B-E976-724E-93AF-EF7ACD641492}" type="presOf" srcId="{39FF1299-5C02-544E-B49C-FA51EFEE9596}" destId="{A5F4AF84-93CE-334B-A0B1-0DF3EBE584B4}" srcOrd="0" destOrd="0" presId="urn:microsoft.com/office/officeart/2005/8/layout/hierarchy1"/>
    <dgm:cxn modelId="{D7B4D5A8-2361-3042-A374-DB6FAFD85D39}" srcId="{D5AD8525-0A9C-5F43-8D2D-018D071699A1}" destId="{2B6110C4-DE54-C249-84A2-D1746BF14BA3}" srcOrd="7" destOrd="0" parTransId="{E2387F4D-A07E-2245-B109-39E6C9E38DC0}" sibTransId="{4C448772-26BF-314B-96CB-BD6DCB7857E2}"/>
    <dgm:cxn modelId="{AC8C5303-C38F-864C-B96D-31060141D22C}" srcId="{2B6110C4-DE54-C249-84A2-D1746BF14BA3}" destId="{C6655891-928D-5A47-A04B-89E143FA4C95}" srcOrd="2" destOrd="0" parTransId="{BA0D8D74-AA37-1949-B2FE-20B0CEB35708}" sibTransId="{BE91EBD0-7DA1-4046-B5F2-8B6D5E574665}"/>
    <dgm:cxn modelId="{A56CC8C9-0ED2-1B48-B005-4B7049BA552C}" type="presOf" srcId="{C2F9F26A-F714-8740-BC1A-89954D8EE22F}" destId="{9941954C-87AA-364F-9DC8-C6E4AE0621A9}" srcOrd="0" destOrd="0" presId="urn:microsoft.com/office/officeart/2005/8/layout/hierarchy1"/>
    <dgm:cxn modelId="{6CBFD4F8-85F6-5948-BD34-1F8B747CC096}" type="presOf" srcId="{54EDC608-3C86-9A43-9173-B0D87D06B212}" destId="{222AD54D-8222-A546-A64A-2FBCFD870F85}" srcOrd="0" destOrd="0" presId="urn:microsoft.com/office/officeart/2005/8/layout/hierarchy1"/>
    <dgm:cxn modelId="{AD26A1BF-56B0-7A40-BBD7-07D14E8871B0}" type="presOf" srcId="{4C54DEA6-1EE9-9E4E-A914-52B756800BE5}" destId="{897285B6-9994-1647-A64E-167C3024C020}" srcOrd="0" destOrd="0" presId="urn:microsoft.com/office/officeart/2005/8/layout/hierarchy1"/>
    <dgm:cxn modelId="{8C1AFA45-FC04-0A4A-9B21-3C85C1E333C8}" type="presOf" srcId="{A30D90FE-E60A-4449-A657-CAC964A47DF1}" destId="{FC7F29FB-7B8A-F64C-B1EB-FD8877B289C5}" srcOrd="0" destOrd="0" presId="urn:microsoft.com/office/officeart/2005/8/layout/hierarchy1"/>
    <dgm:cxn modelId="{10FC025F-3A24-2C49-A031-B2C094BF8B7F}" type="presOf" srcId="{C3D72C33-F9F5-404A-82A2-A9E0BA5132A3}" destId="{05194E03-96C8-4146-A426-14F37A62A633}" srcOrd="0" destOrd="0" presId="urn:microsoft.com/office/officeart/2005/8/layout/hierarchy1"/>
    <dgm:cxn modelId="{265A5BC8-DB2E-6B4E-BEC5-2E4084F282A7}" type="presOf" srcId="{4159D5B8-AA76-CD41-BA76-3B156535EB1D}" destId="{45EEBDCE-26B9-B045-8ECD-2F2F57ADB543}" srcOrd="0" destOrd="0" presId="urn:microsoft.com/office/officeart/2005/8/layout/hierarchy1"/>
    <dgm:cxn modelId="{12F4FA1E-2530-CC40-AD41-6E7803E4BACE}" srcId="{2B6110C4-DE54-C249-84A2-D1746BF14BA3}" destId="{D1135B39-8F49-EB4D-A866-0E8EDAF9E62D}" srcOrd="3" destOrd="0" parTransId="{048700BB-C9B1-1D4B-8BB3-658A6CFF1DF1}" sibTransId="{D8C38530-1601-394E-82B5-7C64B364B44F}"/>
    <dgm:cxn modelId="{0D9E3030-4B0C-CF4C-9CC5-C05179361E7B}" type="presOf" srcId="{2F866888-7845-8B4B-8F1F-D28F82F60269}" destId="{339C5866-259D-354F-B5A8-E731336BEC19}" srcOrd="0" destOrd="0" presId="urn:microsoft.com/office/officeart/2005/8/layout/hierarchy1"/>
    <dgm:cxn modelId="{6B6DE760-3F87-E14D-9513-8B158A1AD9D4}" type="presOf" srcId="{8BA2083F-97C0-0E42-AC39-50F941667734}" destId="{17C2E211-BE68-B347-80DE-F35A47A72D97}" srcOrd="0" destOrd="0" presId="urn:microsoft.com/office/officeart/2005/8/layout/hierarchy1"/>
    <dgm:cxn modelId="{ECE0AC20-D4BA-4543-86D7-A017EE6CB7B0}" type="presOf" srcId="{E2387F4D-A07E-2245-B109-39E6C9E38DC0}" destId="{035D8C62-17C9-DF4A-A74E-A2B4AEC72489}" srcOrd="0" destOrd="0" presId="urn:microsoft.com/office/officeart/2005/8/layout/hierarchy1"/>
    <dgm:cxn modelId="{A67306A1-99AB-314C-BB53-10ACE48623C2}" type="presOf" srcId="{4A43B38A-0B0E-6743-8F20-D0345E6CD150}" destId="{E705793C-AB28-0F4D-874B-AA203DB1FC6A}" srcOrd="0" destOrd="0" presId="urn:microsoft.com/office/officeart/2005/8/layout/hierarchy1"/>
    <dgm:cxn modelId="{A84814CB-1EB0-144A-A561-4FE3747D64F9}" type="presOf" srcId="{ECA7502B-33A4-2943-BA60-575D1BAA995A}" destId="{13539B19-8074-7049-909D-51DCDD4F787C}" srcOrd="0" destOrd="0" presId="urn:microsoft.com/office/officeart/2005/8/layout/hierarchy1"/>
    <dgm:cxn modelId="{14220DA8-B246-3141-AD43-A6589DF323E8}" type="presOf" srcId="{47D83E08-0623-3C4C-9289-0096C9130E32}" destId="{B1064D90-5A07-4149-BB66-B45C5E3BE934}" srcOrd="0" destOrd="0" presId="urn:microsoft.com/office/officeart/2005/8/layout/hierarchy1"/>
    <dgm:cxn modelId="{7D9E2053-55FA-E24D-99F8-75DBFC82C1A8}" srcId="{2B6110C4-DE54-C249-84A2-D1746BF14BA3}" destId="{8BA2083F-97C0-0E42-AC39-50F941667734}" srcOrd="5" destOrd="0" parTransId="{2F866888-7845-8B4B-8F1F-D28F82F60269}" sibTransId="{234277B5-790E-8341-9A78-A5BDC98D4CDF}"/>
    <dgm:cxn modelId="{F566DA1B-17D5-BC4B-BAA8-26B5FD38DCBF}" type="presOf" srcId="{5C42308E-B354-574D-96BB-5B6BAF50CA6B}" destId="{30E679A3-9A67-D942-B430-93822837B35A}" srcOrd="0" destOrd="0" presId="urn:microsoft.com/office/officeart/2005/8/layout/hierarchy1"/>
    <dgm:cxn modelId="{BCDEE6C0-867B-D74D-B28E-3B177F1483B4}" type="presOf" srcId="{C6655891-928D-5A47-A04B-89E143FA4C95}" destId="{A56876F4-1E62-944D-B711-2FEC5C7E4DAB}"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23091691-3D41-2B40-BBFA-B79B925E38A4}" srcId="{D5AD8525-0A9C-5F43-8D2D-018D071699A1}" destId="{C1F59DE3-23FF-0144-A5C9-B13D2AA55F72}" srcOrd="6" destOrd="0" parTransId="{65940102-8BF2-8449-BD7C-7E2BB8C8A89D}" sibTransId="{7883D3B1-65B6-6A4E-81C1-9BD36DF7DEFE}"/>
    <dgm:cxn modelId="{3E56923D-7C56-5842-8911-BE4AC4AB3B72}" type="presOf" srcId="{FC0F5282-466D-B34C-9785-98C574DA87E1}" destId="{07B70E8F-9894-CC40-A004-2A95B5A89A8D}" srcOrd="0" destOrd="0" presId="urn:microsoft.com/office/officeart/2005/8/layout/hierarchy1"/>
    <dgm:cxn modelId="{2A5EFDA9-5799-874F-9E89-7E609A88A515}" type="presOf" srcId="{A645577D-6C78-2A47-BC8D-52D3D82AE3A0}" destId="{D23C605B-61EB-444F-88D3-FA1CB4C67A83}" srcOrd="0" destOrd="0" presId="urn:microsoft.com/office/officeart/2005/8/layout/hierarchy1"/>
    <dgm:cxn modelId="{70097737-E2A7-D44D-AC65-504AE2A634CF}" type="presOf" srcId="{C1F59DE3-23FF-0144-A5C9-B13D2AA55F72}" destId="{258CADBA-8765-EB48-A771-D2B5F04E4A9A}" srcOrd="0" destOrd="0" presId="urn:microsoft.com/office/officeart/2005/8/layout/hierarchy1"/>
    <dgm:cxn modelId="{B76DD220-BFEA-0549-9B3C-45CA1C996356}" type="presOf" srcId="{FC95CABD-5FC1-BD4E-A74C-52957C933F80}" destId="{F869BFEB-73EB-2945-9296-40C07B97C69E}"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B217008C-A01C-4142-9375-C2AFCD6E8B7A}" type="presOf" srcId="{C57B06E5-2BB5-3945-91FB-52357177E7E8}" destId="{D1225C24-E272-AF4A-8A1D-2D5634AE744C}" srcOrd="0" destOrd="0" presId="urn:microsoft.com/office/officeart/2005/8/layout/hierarchy1"/>
    <dgm:cxn modelId="{DD61C890-D2B0-874F-BD94-4B0E3CBE08CF}" type="presOf" srcId="{81225165-AAD8-7A4F-B229-5426DA397856}" destId="{2EF8D32A-8F8D-3B48-8638-5AD9B5E1725C}" srcOrd="0" destOrd="0" presId="urn:microsoft.com/office/officeart/2005/8/layout/hierarchy1"/>
    <dgm:cxn modelId="{E5B5C2FE-8905-9246-9FCD-3836269ED307}" srcId="{D5AD8525-0A9C-5F43-8D2D-018D071699A1}" destId="{3C65E89F-6F56-C746-8A1B-307F48AD6F6B}" srcOrd="2" destOrd="0" parTransId="{4C54DEA6-1EE9-9E4E-A914-52B756800BE5}" sibTransId="{BCEAF42D-BE13-D44E-97B6-A2209DA06ACD}"/>
    <dgm:cxn modelId="{44AF6602-D3F3-FD4C-889F-1EEE1560E231}" type="presOf" srcId="{D5AD8525-0A9C-5F43-8D2D-018D071699A1}" destId="{FBDCFBB0-1654-394E-A4B6-F452F0FED3DB}" srcOrd="0" destOrd="0" presId="urn:microsoft.com/office/officeart/2005/8/layout/hierarchy1"/>
    <dgm:cxn modelId="{048395AE-F78D-E641-A95D-A4ED3A8C83DC}" type="presOf" srcId="{B932B8D1-685C-2243-9A92-F2BA615764DA}" destId="{F12A2BB9-1575-A745-83FE-6B6FD4544093}" srcOrd="0" destOrd="0" presId="urn:microsoft.com/office/officeart/2005/8/layout/hierarchy1"/>
    <dgm:cxn modelId="{87958613-6AE0-3241-8762-66347B4D10D4}" srcId="{D5AD8525-0A9C-5F43-8D2D-018D071699A1}" destId="{A645577D-6C78-2A47-BC8D-52D3D82AE3A0}" srcOrd="8" destOrd="0" parTransId="{12D83375-B79C-AD41-BFEF-4F9E8592331A}" sibTransId="{429C150A-99E0-9040-8240-DEA0BC96FE76}"/>
    <dgm:cxn modelId="{6CC25C41-DCEF-B248-ACDC-5FFB7FA8F1E4}" srcId="{2B6110C4-DE54-C249-84A2-D1746BF14BA3}" destId="{54EDC608-3C86-9A43-9173-B0D87D06B212}" srcOrd="1" destOrd="0" parTransId="{77541604-7206-B748-91CA-17529FE5373B}" sibTransId="{8ABC3933-6200-BE4D-853C-4B8954D83E3F}"/>
    <dgm:cxn modelId="{C7B702D9-FF66-C244-BC41-15C0970CC5BB}" type="presParOf" srcId="{F12A2BB9-1575-A745-83FE-6B6FD4544093}" destId="{C3372D6C-D89C-4B4A-8497-911BF789528E}" srcOrd="0" destOrd="0" presId="urn:microsoft.com/office/officeart/2005/8/layout/hierarchy1"/>
    <dgm:cxn modelId="{C56D5C64-372A-C24C-80FF-ADE738758417}" type="presParOf" srcId="{C3372D6C-D89C-4B4A-8497-911BF789528E}" destId="{F2EFDF26-1F48-3F49-849C-DFA7969D8264}" srcOrd="0" destOrd="0" presId="urn:microsoft.com/office/officeart/2005/8/layout/hierarchy1"/>
    <dgm:cxn modelId="{9C7E9F0D-EFA9-7A43-8D75-A6CD368B00EC}" type="presParOf" srcId="{F2EFDF26-1F48-3F49-849C-DFA7969D8264}" destId="{6AE14812-13AA-624B-B73A-7AA4E726FAF7}" srcOrd="0" destOrd="0" presId="urn:microsoft.com/office/officeart/2005/8/layout/hierarchy1"/>
    <dgm:cxn modelId="{7D3EE156-928B-8042-818A-B37E2C3CC9B2}" type="presParOf" srcId="{F2EFDF26-1F48-3F49-849C-DFA7969D8264}" destId="{FBDCFBB0-1654-394E-A4B6-F452F0FED3DB}" srcOrd="1" destOrd="0" presId="urn:microsoft.com/office/officeart/2005/8/layout/hierarchy1"/>
    <dgm:cxn modelId="{CA6EC538-0B95-6C44-8B4C-1C2D667A6122}" type="presParOf" srcId="{C3372D6C-D89C-4B4A-8497-911BF789528E}" destId="{8998E8A8-63D5-1C4C-8507-4679E2288023}" srcOrd="1" destOrd="0" presId="urn:microsoft.com/office/officeart/2005/8/layout/hierarchy1"/>
    <dgm:cxn modelId="{0087DD7B-5FBB-174A-B77F-5113346FDA12}" type="presParOf" srcId="{8998E8A8-63D5-1C4C-8507-4679E2288023}" destId="{05194E03-96C8-4146-A426-14F37A62A633}" srcOrd="0" destOrd="0" presId="urn:microsoft.com/office/officeart/2005/8/layout/hierarchy1"/>
    <dgm:cxn modelId="{BEA296C8-7D09-8D4D-816C-DA9AF024C6F1}" type="presParOf" srcId="{8998E8A8-63D5-1C4C-8507-4679E2288023}" destId="{303AD919-B72B-6142-B760-082C6CB657A9}" srcOrd="1" destOrd="0" presId="urn:microsoft.com/office/officeart/2005/8/layout/hierarchy1"/>
    <dgm:cxn modelId="{6787D183-1B05-6347-B344-886373C58A40}" type="presParOf" srcId="{303AD919-B72B-6142-B760-082C6CB657A9}" destId="{6FF7E940-35EC-3943-9637-E0992E267626}" srcOrd="0" destOrd="0" presId="urn:microsoft.com/office/officeart/2005/8/layout/hierarchy1"/>
    <dgm:cxn modelId="{059CEA48-FD96-7841-89A4-44711FF91F73}" type="presParOf" srcId="{6FF7E940-35EC-3943-9637-E0992E267626}" destId="{080C438B-0599-1B4F-A8BE-F3CB90A503C2}" srcOrd="0" destOrd="0" presId="urn:microsoft.com/office/officeart/2005/8/layout/hierarchy1"/>
    <dgm:cxn modelId="{3B9CF1B6-C531-6B40-BE07-553C29A16426}" type="presParOf" srcId="{6FF7E940-35EC-3943-9637-E0992E267626}" destId="{07B70E8F-9894-CC40-A004-2A95B5A89A8D}" srcOrd="1" destOrd="0" presId="urn:microsoft.com/office/officeart/2005/8/layout/hierarchy1"/>
    <dgm:cxn modelId="{31D56107-D795-8B41-B824-CC6CC3E33ED2}" type="presParOf" srcId="{303AD919-B72B-6142-B760-082C6CB657A9}" destId="{48B26B3B-6A8D-7846-B15A-7A22FB77C3B0}" srcOrd="1" destOrd="0" presId="urn:microsoft.com/office/officeart/2005/8/layout/hierarchy1"/>
    <dgm:cxn modelId="{C8A50EB7-B178-9C43-B865-5934DE83CF6C}" type="presParOf" srcId="{8998E8A8-63D5-1C4C-8507-4679E2288023}" destId="{30E679A3-9A67-D942-B430-93822837B35A}" srcOrd="2" destOrd="0" presId="urn:microsoft.com/office/officeart/2005/8/layout/hierarchy1"/>
    <dgm:cxn modelId="{C208E553-3040-114A-BE9D-BB663ACECA3F}" type="presParOf" srcId="{8998E8A8-63D5-1C4C-8507-4679E2288023}" destId="{E12CE691-AADF-264B-9B83-C7970D24247B}" srcOrd="3" destOrd="0" presId="urn:microsoft.com/office/officeart/2005/8/layout/hierarchy1"/>
    <dgm:cxn modelId="{33E2C065-46C9-CF47-955F-3AEADB4C4CED}" type="presParOf" srcId="{E12CE691-AADF-264B-9B83-C7970D24247B}" destId="{378B1706-A1DA-844C-BE0E-00E4061C6A42}" srcOrd="0" destOrd="0" presId="urn:microsoft.com/office/officeart/2005/8/layout/hierarchy1"/>
    <dgm:cxn modelId="{9345D173-7CA6-C546-AC55-42EA0FDCD4AE}" type="presParOf" srcId="{378B1706-A1DA-844C-BE0E-00E4061C6A42}" destId="{213475F7-A7AC-8B46-AC06-BF3A6DE22543}" srcOrd="0" destOrd="0" presId="urn:microsoft.com/office/officeart/2005/8/layout/hierarchy1"/>
    <dgm:cxn modelId="{DAF7B05E-131E-5D45-9FF8-9988F60BE645}" type="presParOf" srcId="{378B1706-A1DA-844C-BE0E-00E4061C6A42}" destId="{2EF8D32A-8F8D-3B48-8638-5AD9B5E1725C}" srcOrd="1" destOrd="0" presId="urn:microsoft.com/office/officeart/2005/8/layout/hierarchy1"/>
    <dgm:cxn modelId="{FE39A0BA-E902-AB4C-B579-96D6FA253D1F}" type="presParOf" srcId="{E12CE691-AADF-264B-9B83-C7970D24247B}" destId="{8054EA5F-9B6F-9E4B-A5AE-515C9FF3F4ED}" srcOrd="1" destOrd="0" presId="urn:microsoft.com/office/officeart/2005/8/layout/hierarchy1"/>
    <dgm:cxn modelId="{E42E7480-EB75-1641-B1F8-E30A1E6C0F76}" type="presParOf" srcId="{8998E8A8-63D5-1C4C-8507-4679E2288023}" destId="{897285B6-9994-1647-A64E-167C3024C020}" srcOrd="4" destOrd="0" presId="urn:microsoft.com/office/officeart/2005/8/layout/hierarchy1"/>
    <dgm:cxn modelId="{14806375-4A02-3D40-92B8-17389D5E1148}" type="presParOf" srcId="{8998E8A8-63D5-1C4C-8507-4679E2288023}" destId="{260507B5-76D7-AA4E-ABEF-1374DBB40EE9}" srcOrd="5" destOrd="0" presId="urn:microsoft.com/office/officeart/2005/8/layout/hierarchy1"/>
    <dgm:cxn modelId="{BBD64F87-2C25-894A-B9D4-497771D1BFE8}" type="presParOf" srcId="{260507B5-76D7-AA4E-ABEF-1374DBB40EE9}" destId="{6EFCEA9B-584C-ED4D-BB75-4BB5FF527A39}" srcOrd="0" destOrd="0" presId="urn:microsoft.com/office/officeart/2005/8/layout/hierarchy1"/>
    <dgm:cxn modelId="{A624DAFA-FD4B-F749-A565-B03D9DBBF2E4}" type="presParOf" srcId="{6EFCEA9B-584C-ED4D-BB75-4BB5FF527A39}" destId="{945E3754-754B-B44A-855D-5A6F3017933A}" srcOrd="0" destOrd="0" presId="urn:microsoft.com/office/officeart/2005/8/layout/hierarchy1"/>
    <dgm:cxn modelId="{6867FF5C-F58A-DF48-B265-F32B730C937F}" type="presParOf" srcId="{6EFCEA9B-584C-ED4D-BB75-4BB5FF527A39}" destId="{83FB8AE6-109C-084C-8C3C-76E781EE194B}" srcOrd="1" destOrd="0" presId="urn:microsoft.com/office/officeart/2005/8/layout/hierarchy1"/>
    <dgm:cxn modelId="{89E42515-8506-184C-AF87-9149344BD31C}" type="presParOf" srcId="{260507B5-76D7-AA4E-ABEF-1374DBB40EE9}" destId="{A2CFE8A4-1FEE-9940-9E8F-CEABFAA0BE21}" srcOrd="1" destOrd="0" presId="urn:microsoft.com/office/officeart/2005/8/layout/hierarchy1"/>
    <dgm:cxn modelId="{9BC7D7D3-58D6-F74C-9C83-D7F2F8FDF47A}" type="presParOf" srcId="{8998E8A8-63D5-1C4C-8507-4679E2288023}" destId="{B1064D90-5A07-4149-BB66-B45C5E3BE934}" srcOrd="6" destOrd="0" presId="urn:microsoft.com/office/officeart/2005/8/layout/hierarchy1"/>
    <dgm:cxn modelId="{FC517ADA-ABA2-3544-AB5A-B1F7F1A972D5}" type="presParOf" srcId="{8998E8A8-63D5-1C4C-8507-4679E2288023}" destId="{F1C71BBF-2B2F-7E45-9898-35006FB8572F}" srcOrd="7" destOrd="0" presId="urn:microsoft.com/office/officeart/2005/8/layout/hierarchy1"/>
    <dgm:cxn modelId="{BCBF9402-4370-CC45-98AC-F2F9F52FE3C6}" type="presParOf" srcId="{F1C71BBF-2B2F-7E45-9898-35006FB8572F}" destId="{2F5BF24D-4EFD-B44A-9654-FDFFACDFD976}" srcOrd="0" destOrd="0" presId="urn:microsoft.com/office/officeart/2005/8/layout/hierarchy1"/>
    <dgm:cxn modelId="{5B619686-2613-CB43-9696-0F2E0B96A4AD}" type="presParOf" srcId="{2F5BF24D-4EFD-B44A-9654-FDFFACDFD976}" destId="{8E38FA05-97F9-1144-B832-601F9EA29172}" srcOrd="0" destOrd="0" presId="urn:microsoft.com/office/officeart/2005/8/layout/hierarchy1"/>
    <dgm:cxn modelId="{D080E891-B317-6745-8FCE-F979313BDD76}" type="presParOf" srcId="{2F5BF24D-4EFD-B44A-9654-FDFFACDFD976}" destId="{4A27DC37-956D-0845-B78F-FDFB90D3B4CC}" srcOrd="1" destOrd="0" presId="urn:microsoft.com/office/officeart/2005/8/layout/hierarchy1"/>
    <dgm:cxn modelId="{115C5079-2E2E-DA47-8E91-0E06AC8219E3}" type="presParOf" srcId="{F1C71BBF-2B2F-7E45-9898-35006FB8572F}" destId="{54B5219F-3533-AB44-84D4-A7B016531C37}" srcOrd="1" destOrd="0" presId="urn:microsoft.com/office/officeart/2005/8/layout/hierarchy1"/>
    <dgm:cxn modelId="{C23F2367-31B5-F644-A8D4-1EE0C2F99AFC}" type="presParOf" srcId="{8998E8A8-63D5-1C4C-8507-4679E2288023}" destId="{243F56F7-10AD-BF4D-BDD2-6A4909938B20}" srcOrd="8" destOrd="0" presId="urn:microsoft.com/office/officeart/2005/8/layout/hierarchy1"/>
    <dgm:cxn modelId="{41BB9A6B-FA80-AD43-9BDF-AEF5B33F2B6A}" type="presParOf" srcId="{8998E8A8-63D5-1C4C-8507-4679E2288023}" destId="{DC89C0D9-6FF7-CE4B-99DA-495C03EBB923}" srcOrd="9" destOrd="0" presId="urn:microsoft.com/office/officeart/2005/8/layout/hierarchy1"/>
    <dgm:cxn modelId="{4B476A32-5662-E44F-B91E-405AC2513B94}" type="presParOf" srcId="{DC89C0D9-6FF7-CE4B-99DA-495C03EBB923}" destId="{84AF9353-6286-DE45-B9BB-1F4F91B2DFE7}" srcOrd="0" destOrd="0" presId="urn:microsoft.com/office/officeart/2005/8/layout/hierarchy1"/>
    <dgm:cxn modelId="{CC296F68-4902-C546-8076-444EB1F21F0D}" type="presParOf" srcId="{84AF9353-6286-DE45-B9BB-1F4F91B2DFE7}" destId="{57196B02-9A0B-4446-A862-058983FB05A8}" srcOrd="0" destOrd="0" presId="urn:microsoft.com/office/officeart/2005/8/layout/hierarchy1"/>
    <dgm:cxn modelId="{8DDEA38A-153D-B04A-85B9-8B31708CF201}" type="presParOf" srcId="{84AF9353-6286-DE45-B9BB-1F4F91B2DFE7}" destId="{E705793C-AB28-0F4D-874B-AA203DB1FC6A}" srcOrd="1" destOrd="0" presId="urn:microsoft.com/office/officeart/2005/8/layout/hierarchy1"/>
    <dgm:cxn modelId="{F12C4842-1FDD-1140-B2B2-E5854DDDAFCB}" type="presParOf" srcId="{DC89C0D9-6FF7-CE4B-99DA-495C03EBB923}" destId="{10AC0D24-00E5-A946-AA08-E2A7EA138874}" srcOrd="1" destOrd="0" presId="urn:microsoft.com/office/officeart/2005/8/layout/hierarchy1"/>
    <dgm:cxn modelId="{9C52B580-1A92-0F4C-A81B-A9E4A1D055DF}" type="presParOf" srcId="{8998E8A8-63D5-1C4C-8507-4679E2288023}" destId="{CE774281-8B53-2E4C-85CC-FDC98D7F7345}" srcOrd="10" destOrd="0" presId="urn:microsoft.com/office/officeart/2005/8/layout/hierarchy1"/>
    <dgm:cxn modelId="{890F21CF-7BE8-0C4B-86EB-1F80BBD85FF9}" type="presParOf" srcId="{8998E8A8-63D5-1C4C-8507-4679E2288023}" destId="{51B313C4-D368-9A40-911C-CB31AEA48089}" srcOrd="11" destOrd="0" presId="urn:microsoft.com/office/officeart/2005/8/layout/hierarchy1"/>
    <dgm:cxn modelId="{D5147A29-FB0F-1346-ACB6-40EAE4D40031}" type="presParOf" srcId="{51B313C4-D368-9A40-911C-CB31AEA48089}" destId="{8C0B0031-7E09-0F4D-8BC3-9E7E772C6875}" srcOrd="0" destOrd="0" presId="urn:microsoft.com/office/officeart/2005/8/layout/hierarchy1"/>
    <dgm:cxn modelId="{FF624DA4-D139-E840-B490-C93CB4F15045}" type="presParOf" srcId="{8C0B0031-7E09-0F4D-8BC3-9E7E772C6875}" destId="{2329BE03-63F0-6F4F-9E5B-22F316D91043}" srcOrd="0" destOrd="0" presId="urn:microsoft.com/office/officeart/2005/8/layout/hierarchy1"/>
    <dgm:cxn modelId="{96847132-B816-E444-99AE-0F619216F42D}" type="presParOf" srcId="{8C0B0031-7E09-0F4D-8BC3-9E7E772C6875}" destId="{45EEBDCE-26B9-B045-8ECD-2F2F57ADB543}" srcOrd="1" destOrd="0" presId="urn:microsoft.com/office/officeart/2005/8/layout/hierarchy1"/>
    <dgm:cxn modelId="{AE357A00-7355-0743-86BA-F0C410435F6D}" type="presParOf" srcId="{51B313C4-D368-9A40-911C-CB31AEA48089}" destId="{173D9088-F3DF-C642-9290-11614815D3A9}" srcOrd="1" destOrd="0" presId="urn:microsoft.com/office/officeart/2005/8/layout/hierarchy1"/>
    <dgm:cxn modelId="{187CC18A-DA2C-D242-999A-63C1CDFF8C14}" type="presParOf" srcId="{8998E8A8-63D5-1C4C-8507-4679E2288023}" destId="{4AE1FC51-F167-0947-84E3-5243A4DC2F60}" srcOrd="12" destOrd="0" presId="urn:microsoft.com/office/officeart/2005/8/layout/hierarchy1"/>
    <dgm:cxn modelId="{79B118DF-87F3-B94F-9C04-3F0C83567422}" type="presParOf" srcId="{8998E8A8-63D5-1C4C-8507-4679E2288023}" destId="{2951B418-0FC0-FB40-89E2-E6B91E3BB451}" srcOrd="13" destOrd="0" presId="urn:microsoft.com/office/officeart/2005/8/layout/hierarchy1"/>
    <dgm:cxn modelId="{8B5BCD61-9E08-5A43-857F-5E4FA43FFFCE}" type="presParOf" srcId="{2951B418-0FC0-FB40-89E2-E6B91E3BB451}" destId="{8DB891E4-97A7-1845-AECE-2B25FB5C57FA}" srcOrd="0" destOrd="0" presId="urn:microsoft.com/office/officeart/2005/8/layout/hierarchy1"/>
    <dgm:cxn modelId="{174FBBE0-DA72-E14A-8C1B-FE12C25D5720}" type="presParOf" srcId="{8DB891E4-97A7-1845-AECE-2B25FB5C57FA}" destId="{00F065D5-4812-AC41-8044-8A85A4D5E324}" srcOrd="0" destOrd="0" presId="urn:microsoft.com/office/officeart/2005/8/layout/hierarchy1"/>
    <dgm:cxn modelId="{FCC00DEA-DC3B-6E45-9562-214CFEB55833}" type="presParOf" srcId="{8DB891E4-97A7-1845-AECE-2B25FB5C57FA}" destId="{258CADBA-8765-EB48-A771-D2B5F04E4A9A}" srcOrd="1" destOrd="0" presId="urn:microsoft.com/office/officeart/2005/8/layout/hierarchy1"/>
    <dgm:cxn modelId="{EB406B90-4B88-A24E-9642-B7A4E7E80349}" type="presParOf" srcId="{2951B418-0FC0-FB40-89E2-E6B91E3BB451}" destId="{4E10BFA4-0FDD-6E47-BEF1-8D46D6F5D5E1}" srcOrd="1" destOrd="0" presId="urn:microsoft.com/office/officeart/2005/8/layout/hierarchy1"/>
    <dgm:cxn modelId="{34298553-32DD-E444-AA89-4D7DADE954F6}" type="presParOf" srcId="{8998E8A8-63D5-1C4C-8507-4679E2288023}" destId="{035D8C62-17C9-DF4A-A74E-A2B4AEC72489}" srcOrd="14" destOrd="0" presId="urn:microsoft.com/office/officeart/2005/8/layout/hierarchy1"/>
    <dgm:cxn modelId="{B7380B0F-07E5-6E48-9318-5C04ABD78EBB}" type="presParOf" srcId="{8998E8A8-63D5-1C4C-8507-4679E2288023}" destId="{1FBC7104-9555-3944-B017-344A6A3D64C4}" srcOrd="15" destOrd="0" presId="urn:microsoft.com/office/officeart/2005/8/layout/hierarchy1"/>
    <dgm:cxn modelId="{9BD1B321-CABF-0046-B46C-5F5576FDF2A4}" type="presParOf" srcId="{1FBC7104-9555-3944-B017-344A6A3D64C4}" destId="{77AF75B0-AD4F-F045-8286-FAB58D375A2C}" srcOrd="0" destOrd="0" presId="urn:microsoft.com/office/officeart/2005/8/layout/hierarchy1"/>
    <dgm:cxn modelId="{C433E64D-BD5A-3340-ACE9-B876C7E393EF}" type="presParOf" srcId="{77AF75B0-AD4F-F045-8286-FAB58D375A2C}" destId="{78F25EE8-DBDA-544A-9609-79447E094129}" srcOrd="0" destOrd="0" presId="urn:microsoft.com/office/officeart/2005/8/layout/hierarchy1"/>
    <dgm:cxn modelId="{235D7935-3F54-4B4F-8ADC-20726237A11D}" type="presParOf" srcId="{77AF75B0-AD4F-F045-8286-FAB58D375A2C}" destId="{37585A1B-2104-1E47-A57E-ECE4F5CCEB49}" srcOrd="1" destOrd="0" presId="urn:microsoft.com/office/officeart/2005/8/layout/hierarchy1"/>
    <dgm:cxn modelId="{A5AF96DB-047B-0048-ADFC-AF154221A4E9}" type="presParOf" srcId="{1FBC7104-9555-3944-B017-344A6A3D64C4}" destId="{630D4527-9869-6243-8F9B-4136CA6B9ACD}" srcOrd="1" destOrd="0" presId="urn:microsoft.com/office/officeart/2005/8/layout/hierarchy1"/>
    <dgm:cxn modelId="{C3113B92-764C-E341-A95D-59D0C043866B}" type="presParOf" srcId="{630D4527-9869-6243-8F9B-4136CA6B9ACD}" destId="{D1225C24-E272-AF4A-8A1D-2D5634AE744C}" srcOrd="0" destOrd="0" presId="urn:microsoft.com/office/officeart/2005/8/layout/hierarchy1"/>
    <dgm:cxn modelId="{9DCE945D-9CF0-AE49-8CC3-0089B4EAD835}" type="presParOf" srcId="{630D4527-9869-6243-8F9B-4136CA6B9ACD}" destId="{A49FDAE0-276B-064C-B228-FE38A018FCB5}" srcOrd="1" destOrd="0" presId="urn:microsoft.com/office/officeart/2005/8/layout/hierarchy1"/>
    <dgm:cxn modelId="{F19E50E4-EA57-D749-AF50-EBFE76EDEE58}" type="presParOf" srcId="{A49FDAE0-276B-064C-B228-FE38A018FCB5}" destId="{1D4176FD-155C-C847-9B80-E8C62BF8EEB5}" srcOrd="0" destOrd="0" presId="urn:microsoft.com/office/officeart/2005/8/layout/hierarchy1"/>
    <dgm:cxn modelId="{AD27E9B7-E16D-CD46-8AA3-77ED928BC16B}" type="presParOf" srcId="{1D4176FD-155C-C847-9B80-E8C62BF8EEB5}" destId="{21886E74-EE89-1241-AD60-B79EF6368D9E}" srcOrd="0" destOrd="0" presId="urn:microsoft.com/office/officeart/2005/8/layout/hierarchy1"/>
    <dgm:cxn modelId="{CD5DD611-0B1F-6F4E-9664-5A58D6D01B30}" type="presParOf" srcId="{1D4176FD-155C-C847-9B80-E8C62BF8EEB5}" destId="{13539B19-8074-7049-909D-51DCDD4F787C}" srcOrd="1" destOrd="0" presId="urn:microsoft.com/office/officeart/2005/8/layout/hierarchy1"/>
    <dgm:cxn modelId="{1632B40B-3DF7-5548-83D0-0780F9D3F14C}" type="presParOf" srcId="{A49FDAE0-276B-064C-B228-FE38A018FCB5}" destId="{83BD2C22-3B79-6440-8580-51A7A4B3D5C0}" srcOrd="1" destOrd="0" presId="urn:microsoft.com/office/officeart/2005/8/layout/hierarchy1"/>
    <dgm:cxn modelId="{7798D772-1721-5F49-BE73-518B539B80E9}" type="presParOf" srcId="{630D4527-9869-6243-8F9B-4136CA6B9ACD}" destId="{50BBCF8B-70C9-1143-BC60-ED5089BC7895}" srcOrd="2" destOrd="0" presId="urn:microsoft.com/office/officeart/2005/8/layout/hierarchy1"/>
    <dgm:cxn modelId="{F06804C9-BB64-BB4C-A61A-DDE7152913E2}" type="presParOf" srcId="{630D4527-9869-6243-8F9B-4136CA6B9ACD}" destId="{E82CC472-5E32-8B41-BBA4-CE1B0AFA6003}" srcOrd="3" destOrd="0" presId="urn:microsoft.com/office/officeart/2005/8/layout/hierarchy1"/>
    <dgm:cxn modelId="{F4824284-1D5B-D94B-9F4A-9404A977CC54}" type="presParOf" srcId="{E82CC472-5E32-8B41-BBA4-CE1B0AFA6003}" destId="{317A6B75-0784-194D-A35B-A30B0998AF64}" srcOrd="0" destOrd="0" presId="urn:microsoft.com/office/officeart/2005/8/layout/hierarchy1"/>
    <dgm:cxn modelId="{E29AB894-A66F-EE48-9110-4BDDCFA9D707}" type="presParOf" srcId="{317A6B75-0784-194D-A35B-A30B0998AF64}" destId="{67905308-DFD3-814C-B0CE-7CACDFDC10EF}" srcOrd="0" destOrd="0" presId="urn:microsoft.com/office/officeart/2005/8/layout/hierarchy1"/>
    <dgm:cxn modelId="{D535DC03-3C81-1D46-9E28-D97732134EF2}" type="presParOf" srcId="{317A6B75-0784-194D-A35B-A30B0998AF64}" destId="{222AD54D-8222-A546-A64A-2FBCFD870F85}" srcOrd="1" destOrd="0" presId="urn:microsoft.com/office/officeart/2005/8/layout/hierarchy1"/>
    <dgm:cxn modelId="{D07DE1CF-5B1A-FC43-81A1-54504E166ECA}" type="presParOf" srcId="{E82CC472-5E32-8B41-BBA4-CE1B0AFA6003}" destId="{4CE5782D-0672-A94C-A778-087F943E6964}" srcOrd="1" destOrd="0" presId="urn:microsoft.com/office/officeart/2005/8/layout/hierarchy1"/>
    <dgm:cxn modelId="{D80CDE24-C4B0-EF4C-8ECB-C8944A17FF89}" type="presParOf" srcId="{630D4527-9869-6243-8F9B-4136CA6B9ACD}" destId="{B52F9A13-EF1A-1445-B1F8-0DFA78441CF9}" srcOrd="4" destOrd="0" presId="urn:microsoft.com/office/officeart/2005/8/layout/hierarchy1"/>
    <dgm:cxn modelId="{5F9111D4-8210-8C43-AA65-83104F6BB409}" type="presParOf" srcId="{630D4527-9869-6243-8F9B-4136CA6B9ACD}" destId="{A03973DE-9832-D049-B284-557E1AF2D59C}" srcOrd="5" destOrd="0" presId="urn:microsoft.com/office/officeart/2005/8/layout/hierarchy1"/>
    <dgm:cxn modelId="{7719D978-115D-FB4D-88BB-5FE193D901A8}" type="presParOf" srcId="{A03973DE-9832-D049-B284-557E1AF2D59C}" destId="{95C6F9B9-9D94-C343-80EB-26BD08F0BFD7}" srcOrd="0" destOrd="0" presId="urn:microsoft.com/office/officeart/2005/8/layout/hierarchy1"/>
    <dgm:cxn modelId="{34433DA1-B3C3-7940-82D6-FFB33840D28E}" type="presParOf" srcId="{95C6F9B9-9D94-C343-80EB-26BD08F0BFD7}" destId="{57E81BAE-226E-3240-B49D-9C58CBF15310}" srcOrd="0" destOrd="0" presId="urn:microsoft.com/office/officeart/2005/8/layout/hierarchy1"/>
    <dgm:cxn modelId="{EC004988-2092-284F-AE09-D7B5F9219EE6}" type="presParOf" srcId="{95C6F9B9-9D94-C343-80EB-26BD08F0BFD7}" destId="{A56876F4-1E62-944D-B711-2FEC5C7E4DAB}" srcOrd="1" destOrd="0" presId="urn:microsoft.com/office/officeart/2005/8/layout/hierarchy1"/>
    <dgm:cxn modelId="{08E1919A-E206-1841-95C3-BB6AEE7CCC37}" type="presParOf" srcId="{A03973DE-9832-D049-B284-557E1AF2D59C}" destId="{A0B4F88B-FD5F-434C-B47E-9018F1230A61}" srcOrd="1" destOrd="0" presId="urn:microsoft.com/office/officeart/2005/8/layout/hierarchy1"/>
    <dgm:cxn modelId="{B8EF9217-E6F3-C24E-9E36-1666AB5B6D2F}" type="presParOf" srcId="{630D4527-9869-6243-8F9B-4136CA6B9ACD}" destId="{59F31C9B-90D8-C04B-9DC7-3A62A7DB9CD4}" srcOrd="6" destOrd="0" presId="urn:microsoft.com/office/officeart/2005/8/layout/hierarchy1"/>
    <dgm:cxn modelId="{0DEDC16B-E83D-1E40-BB25-608B0B7EF353}" type="presParOf" srcId="{630D4527-9869-6243-8F9B-4136CA6B9ACD}" destId="{F1FB0592-00CC-7243-B4CD-D75F40EB633B}" srcOrd="7" destOrd="0" presId="urn:microsoft.com/office/officeart/2005/8/layout/hierarchy1"/>
    <dgm:cxn modelId="{5F9FBAF1-BE27-4F46-89C8-D9AAE30D58F3}" type="presParOf" srcId="{F1FB0592-00CC-7243-B4CD-D75F40EB633B}" destId="{699A9330-6391-7349-A297-87FFD2C79480}" srcOrd="0" destOrd="0" presId="urn:microsoft.com/office/officeart/2005/8/layout/hierarchy1"/>
    <dgm:cxn modelId="{A13BCE1F-ACAB-E44A-96B9-2D5E337C433C}" type="presParOf" srcId="{699A9330-6391-7349-A297-87FFD2C79480}" destId="{BCD9EEDB-6917-294E-A70E-015FA3C1343D}" srcOrd="0" destOrd="0" presId="urn:microsoft.com/office/officeart/2005/8/layout/hierarchy1"/>
    <dgm:cxn modelId="{6E3F28AD-3EC5-4441-B065-B666A03C21F4}" type="presParOf" srcId="{699A9330-6391-7349-A297-87FFD2C79480}" destId="{6BC6106A-9C86-194B-8281-75CCA3E0DE1E}" srcOrd="1" destOrd="0" presId="urn:microsoft.com/office/officeart/2005/8/layout/hierarchy1"/>
    <dgm:cxn modelId="{08574C21-920F-5D40-80DE-44A76538B796}" type="presParOf" srcId="{F1FB0592-00CC-7243-B4CD-D75F40EB633B}" destId="{A67817CE-9B94-0C47-A1C9-342B857F9528}" srcOrd="1" destOrd="0" presId="urn:microsoft.com/office/officeart/2005/8/layout/hierarchy1"/>
    <dgm:cxn modelId="{167023FB-0568-4747-833A-D0923C768FEF}" type="presParOf" srcId="{630D4527-9869-6243-8F9B-4136CA6B9ACD}" destId="{A5F4AF84-93CE-334B-A0B1-0DF3EBE584B4}" srcOrd="8" destOrd="0" presId="urn:microsoft.com/office/officeart/2005/8/layout/hierarchy1"/>
    <dgm:cxn modelId="{091E57C8-EEF7-C04C-8DEB-45DCFBF45D7A}" type="presParOf" srcId="{630D4527-9869-6243-8F9B-4136CA6B9ACD}" destId="{6AC5D226-F521-7D45-B38F-A50402194A1D}" srcOrd="9" destOrd="0" presId="urn:microsoft.com/office/officeart/2005/8/layout/hierarchy1"/>
    <dgm:cxn modelId="{B9EC2E33-6E02-574A-B2F4-C303E8492468}" type="presParOf" srcId="{6AC5D226-F521-7D45-B38F-A50402194A1D}" destId="{E5F4AE9B-C0BE-7144-875F-4222B3E30DE3}" srcOrd="0" destOrd="0" presId="urn:microsoft.com/office/officeart/2005/8/layout/hierarchy1"/>
    <dgm:cxn modelId="{A2E32D62-C9F7-1447-8BC5-09E0E55C9748}" type="presParOf" srcId="{E5F4AE9B-C0BE-7144-875F-4222B3E30DE3}" destId="{D780142C-7AF5-454F-8A6E-F976C17A1C0A}" srcOrd="0" destOrd="0" presId="urn:microsoft.com/office/officeart/2005/8/layout/hierarchy1"/>
    <dgm:cxn modelId="{4EA72581-897E-0048-89AF-847B3E4374D3}" type="presParOf" srcId="{E5F4AE9B-C0BE-7144-875F-4222B3E30DE3}" destId="{FC7F29FB-7B8A-F64C-B1EB-FD8877B289C5}" srcOrd="1" destOrd="0" presId="urn:microsoft.com/office/officeart/2005/8/layout/hierarchy1"/>
    <dgm:cxn modelId="{24C8A670-DF40-0B4A-977C-734466A05879}" type="presParOf" srcId="{6AC5D226-F521-7D45-B38F-A50402194A1D}" destId="{3ADA4C2F-C2DF-6447-B9AF-7E3EA1D775D8}" srcOrd="1" destOrd="0" presId="urn:microsoft.com/office/officeart/2005/8/layout/hierarchy1"/>
    <dgm:cxn modelId="{E2A8ED69-1BB3-AF43-AB9F-E771B9B12943}" type="presParOf" srcId="{630D4527-9869-6243-8F9B-4136CA6B9ACD}" destId="{339C5866-259D-354F-B5A8-E731336BEC19}" srcOrd="10" destOrd="0" presId="urn:microsoft.com/office/officeart/2005/8/layout/hierarchy1"/>
    <dgm:cxn modelId="{0B13A363-4159-C64A-8EFA-3D9F7F6F9ACF}" type="presParOf" srcId="{630D4527-9869-6243-8F9B-4136CA6B9ACD}" destId="{33475097-15CC-4541-A204-6607ACD74FE5}" srcOrd="11" destOrd="0" presId="urn:microsoft.com/office/officeart/2005/8/layout/hierarchy1"/>
    <dgm:cxn modelId="{EC6677E9-9106-8640-BF64-155BD8F47F7E}" type="presParOf" srcId="{33475097-15CC-4541-A204-6607ACD74FE5}" destId="{DAEE7A00-523B-4E43-916D-91F24AE8F47B}" srcOrd="0" destOrd="0" presId="urn:microsoft.com/office/officeart/2005/8/layout/hierarchy1"/>
    <dgm:cxn modelId="{07B1931A-CC62-D04E-AA5D-C8B812224F8E}" type="presParOf" srcId="{DAEE7A00-523B-4E43-916D-91F24AE8F47B}" destId="{729A3F95-20D4-F747-96DD-019B103912E1}" srcOrd="0" destOrd="0" presId="urn:microsoft.com/office/officeart/2005/8/layout/hierarchy1"/>
    <dgm:cxn modelId="{2A152A29-9CCE-EF47-A030-8DAB3FE89CC9}" type="presParOf" srcId="{DAEE7A00-523B-4E43-916D-91F24AE8F47B}" destId="{17C2E211-BE68-B347-80DE-F35A47A72D97}" srcOrd="1" destOrd="0" presId="urn:microsoft.com/office/officeart/2005/8/layout/hierarchy1"/>
    <dgm:cxn modelId="{E21FD117-FE52-FF45-9B7A-52B5BC67F042}" type="presParOf" srcId="{33475097-15CC-4541-A204-6607ACD74FE5}" destId="{A709A142-9070-7543-804A-C53C78B4E5C4}" srcOrd="1" destOrd="0" presId="urn:microsoft.com/office/officeart/2005/8/layout/hierarchy1"/>
    <dgm:cxn modelId="{5009C842-C0B6-0A4F-B02A-77D173FE7FA3}" type="presParOf" srcId="{630D4527-9869-6243-8F9B-4136CA6B9ACD}" destId="{F869BFEB-73EB-2945-9296-40C07B97C69E}" srcOrd="12" destOrd="0" presId="urn:microsoft.com/office/officeart/2005/8/layout/hierarchy1"/>
    <dgm:cxn modelId="{B29865DB-C657-F748-BA2F-6C24D8CCE817}" type="presParOf" srcId="{630D4527-9869-6243-8F9B-4136CA6B9ACD}" destId="{E269F6DE-B0D5-514F-8984-16E6464E794A}" srcOrd="13" destOrd="0" presId="urn:microsoft.com/office/officeart/2005/8/layout/hierarchy1"/>
    <dgm:cxn modelId="{9AF96E26-F096-8B44-8DA3-7BA6358F43CB}" type="presParOf" srcId="{E269F6DE-B0D5-514F-8984-16E6464E794A}" destId="{2EA28EBD-60BC-EB4C-8793-C3DCBBE8C7D8}" srcOrd="0" destOrd="0" presId="urn:microsoft.com/office/officeart/2005/8/layout/hierarchy1"/>
    <dgm:cxn modelId="{7B21092B-733A-934C-B314-DB3170E845B0}" type="presParOf" srcId="{2EA28EBD-60BC-EB4C-8793-C3DCBBE8C7D8}" destId="{ED818997-1BCC-5441-889A-D18FE4098140}" srcOrd="0" destOrd="0" presId="urn:microsoft.com/office/officeart/2005/8/layout/hierarchy1"/>
    <dgm:cxn modelId="{3C5D98DB-2E00-E14B-9105-456CC319C9EE}" type="presParOf" srcId="{2EA28EBD-60BC-EB4C-8793-C3DCBBE8C7D8}" destId="{9941954C-87AA-364F-9DC8-C6E4AE0621A9}" srcOrd="1" destOrd="0" presId="urn:microsoft.com/office/officeart/2005/8/layout/hierarchy1"/>
    <dgm:cxn modelId="{0C07C7E9-3723-2F42-9843-272ACDDA4419}" type="presParOf" srcId="{E269F6DE-B0D5-514F-8984-16E6464E794A}" destId="{FD0F19C0-27F1-EF46-8439-64FF939A9590}" srcOrd="1" destOrd="0" presId="urn:microsoft.com/office/officeart/2005/8/layout/hierarchy1"/>
    <dgm:cxn modelId="{19E2111F-9885-A941-A87A-047C8B8B93E9}" type="presParOf" srcId="{8998E8A8-63D5-1C4C-8507-4679E2288023}" destId="{56473E34-62EB-B246-82A0-6C4818AF00A0}" srcOrd="16" destOrd="0" presId="urn:microsoft.com/office/officeart/2005/8/layout/hierarchy1"/>
    <dgm:cxn modelId="{D4C52A62-B737-734F-B03A-13209199F883}" type="presParOf" srcId="{8998E8A8-63D5-1C4C-8507-4679E2288023}" destId="{5D7B251A-14C8-304A-BBBB-34D88946483B}" srcOrd="17" destOrd="0" presId="urn:microsoft.com/office/officeart/2005/8/layout/hierarchy1"/>
    <dgm:cxn modelId="{227FACA2-3D57-A54E-B901-1F2474FF286C}" type="presParOf" srcId="{5D7B251A-14C8-304A-BBBB-34D88946483B}" destId="{7BD8D1EF-91C5-1447-952C-5B670D0551DC}" srcOrd="0" destOrd="0" presId="urn:microsoft.com/office/officeart/2005/8/layout/hierarchy1"/>
    <dgm:cxn modelId="{8FA50C6C-C342-EB43-8194-3C97E76847DD}" type="presParOf" srcId="{7BD8D1EF-91C5-1447-952C-5B670D0551DC}" destId="{11B90F25-A3AE-0C4E-9E4B-98FBAE3EFC92}" srcOrd="0" destOrd="0" presId="urn:microsoft.com/office/officeart/2005/8/layout/hierarchy1"/>
    <dgm:cxn modelId="{A43B4F00-2118-9046-9963-4BF4D57FCF74}" type="presParOf" srcId="{7BD8D1EF-91C5-1447-952C-5B670D0551DC}" destId="{D23C605B-61EB-444F-88D3-FA1CB4C67A83}" srcOrd="1" destOrd="0" presId="urn:microsoft.com/office/officeart/2005/8/layout/hierarchy1"/>
    <dgm:cxn modelId="{BFA237E2-9FAB-DB44-B100-7BAF2DD9CF5F}"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NSFBay</a:t>
          </a:r>
          <a:endParaRPr lang="en-US" sz="1200" dirty="0"/>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a:t>
          </a:r>
          <a:endParaRPr lang="en-US" sz="1200" dirty="0"/>
        </a:p>
      </dgm:t>
    </dgm:pt>
    <dgm:pt modelId="{C3D72C33-F9F5-404A-82A2-A9E0BA5132A3}" type="parTrans" cxnId="{281BD9A3-D453-C241-92FB-7D1075CF841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4C60DFD-32BF-5740-AF97-FF596BAFB971}" type="sibTrans" cxnId="{281BD9A3-D453-C241-92FB-7D1075CF841E}">
      <dgm:prSet/>
      <dgm:spPr/>
      <dgm:t>
        <a:bodyPr/>
        <a:lstStyle/>
        <a:p>
          <a:endParaRPr lang="en-US"/>
        </a:p>
      </dgm:t>
    </dgm:pt>
    <dgm:pt modelId="{81225165-AAD8-7A4F-B229-5426DA397856}">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200808</a:t>
          </a:r>
          <a:endParaRPr lang="en-US" sz="1200" dirty="0"/>
        </a:p>
      </dgm:t>
    </dgm:pt>
    <dgm:pt modelId="{5C42308E-B354-574D-96BB-5B6BAF50CA6B}" type="parTrans" cxnId="{BDBDE228-B1C3-8046-A6B0-251ACDFE3A2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3DEBCA6-39F9-A343-8885-989FE1BC23D4}" type="sibTrans" cxnId="{BDBDE228-B1C3-8046-A6B0-251ACDFE3A29}">
      <dgm:prSet/>
      <dgm:spPr/>
      <dgm:t>
        <a:bodyPr/>
        <a:lstStyle/>
        <a:p>
          <a:endParaRPr lang="en-US"/>
        </a:p>
      </dgm:t>
    </dgm:pt>
    <dgm:pt modelId="{3C65E89F-6F56-C746-8A1B-307F48AD6F6B}">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200907</a:t>
          </a:r>
          <a:endParaRPr lang="en-US" sz="1200" dirty="0"/>
        </a:p>
      </dgm:t>
    </dgm:pt>
    <dgm:pt modelId="{4C54DEA6-1EE9-9E4E-A914-52B756800BE5}" type="parTrans" cxnId="{E5B5C2FE-8905-9246-9FCD-3836269ED307}">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CEAF42D-BE13-D44E-97B6-A2209DA06ACD}" type="sibTrans" cxnId="{E5B5C2FE-8905-9246-9FCD-3836269ED307}">
      <dgm:prSet/>
      <dgm:spPr/>
      <dgm:t>
        <a:bodyPr/>
        <a:lstStyle/>
        <a:p>
          <a:endParaRPr lang="en-US"/>
        </a:p>
      </dgm:t>
    </dgm:pt>
    <dgm:pt modelId="{C6703A92-A331-A64A-8B48-77173BDEEDA9}">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200909</a:t>
          </a:r>
          <a:endParaRPr lang="en-US" sz="1200" dirty="0"/>
        </a:p>
      </dgm:t>
    </dgm:pt>
    <dgm:pt modelId="{47D83E08-0623-3C4C-9289-0096C9130E32}" type="parTrans" cxnId="{461AC87C-008F-9B4D-9AF6-426D86B8C35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8CB4348-ECCD-AD4D-B77E-E9DB1B291C39}" type="sibTrans" cxnId="{461AC87C-008F-9B4D-9AF6-426D86B8C354}">
      <dgm:prSet/>
      <dgm:spPr/>
      <dgm:t>
        <a:bodyPr/>
        <a:lstStyle/>
        <a:p>
          <a:endParaRPr lang="en-US"/>
        </a:p>
      </dgm:t>
    </dgm:pt>
    <dgm:pt modelId="{4A43B38A-0B0E-6743-8F20-D0345E6CD150}">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201007</a:t>
          </a:r>
          <a:endParaRPr lang="en-US" sz="1200" dirty="0"/>
        </a:p>
      </dgm:t>
    </dgm:pt>
    <dgm:pt modelId="{AA306FFA-2582-7449-8A76-CC376DF6D062}" type="parTrans" cxnId="{F3898BAC-CB9E-6145-A340-302BA5DFC6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0898153-A974-D642-982B-2601294832EB}" type="sibTrans" cxnId="{F3898BAC-CB9E-6145-A340-302BA5DFC650}">
      <dgm:prSet/>
      <dgm:spPr/>
      <dgm:t>
        <a:bodyPr/>
        <a:lstStyle/>
        <a:p>
          <a:endParaRPr lang="en-US"/>
        </a:p>
      </dgm:t>
    </dgm:pt>
    <dgm:pt modelId="{4159D5B8-AA76-CD41-BA76-3B156535EB1D}">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201010</a:t>
          </a:r>
          <a:endParaRPr lang="en-US" sz="1200" dirty="0"/>
        </a:p>
      </dgm:t>
    </dgm:pt>
    <dgm:pt modelId="{E01539DC-96F1-C947-8045-A9A666DE09DA}" type="parTrans" cxnId="{64EFEF69-EFF6-B04C-BC5D-B3C52F14908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EF8BCB2-B816-D940-9BFD-6CF234E3D6F2}" type="sibTrans" cxnId="{64EFEF69-EFF6-B04C-BC5D-B3C52F149080}">
      <dgm:prSet/>
      <dgm:spPr/>
      <dgm:t>
        <a:bodyPr/>
        <a:lstStyle/>
        <a:p>
          <a:endParaRPr lang="en-US"/>
        </a:p>
      </dgm:t>
    </dgm:pt>
    <dgm:pt modelId="{C1F59DE3-23FF-0144-A5C9-B13D2AA55F72}">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201102</a:t>
          </a:r>
          <a:endParaRPr lang="en-US" sz="1200" dirty="0"/>
        </a:p>
      </dgm:t>
    </dgm:pt>
    <dgm:pt modelId="{65940102-8BF2-8449-BD7C-7E2BB8C8A89D}" type="parTrans" cxnId="{23091691-3D41-2B40-BBFA-B79B925E38A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883D3B1-65B6-6A4E-81C1-9BD36DF7DEFE}" type="sibTrans" cxnId="{23091691-3D41-2B40-BBFA-B79B925E38A4}">
      <dgm:prSet/>
      <dgm:spPr/>
      <dgm:t>
        <a:bodyPr/>
        <a:lstStyle/>
        <a:p>
          <a:endParaRPr lang="en-US"/>
        </a:p>
      </dgm:t>
    </dgm:pt>
    <dgm:pt modelId="{2B6110C4-DE54-C249-84A2-D1746BF14BA3}">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201306</a:t>
          </a:r>
          <a:endParaRPr lang="en-US" sz="1200" dirty="0"/>
        </a:p>
      </dgm:t>
    </dgm:pt>
    <dgm:pt modelId="{E2387F4D-A07E-2245-B109-39E6C9E38DC0}" type="parTrans" cxnId="{D7B4D5A8-2361-3042-A374-DB6FAFD85D3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C448772-26BF-314B-96CB-BD6DCB7857E2}" type="sibTrans" cxnId="{D7B4D5A8-2361-3042-A374-DB6FAFD85D39}">
      <dgm:prSet/>
      <dgm:spPr/>
      <dgm:t>
        <a:bodyPr/>
        <a:lstStyle/>
        <a:p>
          <a:endParaRPr lang="en-US"/>
        </a:p>
      </dgm:t>
    </dgm:pt>
    <dgm:pt modelId="{A645577D-6C78-2A47-BC8D-52D3D82AE3A0}">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vsoln</a:t>
          </a:r>
          <a:endParaRPr lang="en-US" sz="1200" dirty="0"/>
        </a:p>
      </dgm:t>
    </dgm:pt>
    <dgm:pt modelId="{12D83375-B79C-AD41-BFEF-4F9E8592331A}" type="parTrans" cxnId="{87958613-6AE0-3241-8762-66347B4D1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9C150A-99E0-9040-8240-DEA0BC96FE76}" type="sibTrans" cxnId="{87958613-6AE0-3241-8762-66347B4D10D4}">
      <dgm:prSet/>
      <dgm:spPr/>
      <dgm:t>
        <a:bodyPr/>
        <a:lstStyle/>
        <a:p>
          <a:endParaRPr lang="en-US"/>
        </a:p>
      </dgm:t>
    </dgm:pt>
    <dgm:pt modelId="{ECA7502B-33A4-2943-BA60-575D1BAA995A}">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176…185</a:t>
          </a:r>
          <a:endParaRPr lang="en-US" sz="1200" dirty="0"/>
        </a:p>
      </dgm:t>
    </dgm:pt>
    <dgm:pt modelId="{C57B06E5-2BB5-3945-91FB-52357177E7E8}" type="parTrans" cxnId="{140A33CE-65C2-3C43-B1FF-6C3D5276B166}">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93B12EC-5655-C948-8A4D-50CB17ABB6D4}" type="sibTrans" cxnId="{140A33CE-65C2-3C43-B1FF-6C3D5276B166}">
      <dgm:prSet/>
      <dgm:spPr/>
      <dgm:t>
        <a:bodyPr/>
        <a:lstStyle/>
        <a:p>
          <a:endParaRPr lang="en-US"/>
        </a:p>
      </dgm:t>
    </dgm:pt>
    <dgm:pt modelId="{54EDC608-3C86-9A43-9173-B0D87D06B212}">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brdc</a:t>
          </a:r>
          <a:endParaRPr lang="en-US" sz="1200" dirty="0"/>
        </a:p>
      </dgm:t>
    </dgm:pt>
    <dgm:pt modelId="{77541604-7206-B748-91CA-17529FE5373B}" type="parTrans" cxnId="{6CC25C41-DCEF-B248-ACDC-5FFB7FA8F1E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8ABC3933-6200-BE4D-853C-4B8954D83E3F}" type="sibTrans" cxnId="{6CC25C41-DCEF-B248-ACDC-5FFB7FA8F1E4}">
      <dgm:prSet/>
      <dgm:spPr/>
      <dgm:t>
        <a:bodyPr/>
        <a:lstStyle/>
        <a:p>
          <a:endParaRPr lang="en-US"/>
        </a:p>
      </dgm:t>
    </dgm:pt>
    <dgm:pt modelId="{C6655891-928D-5A47-A04B-89E143FA4C95}">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gfiles</a:t>
          </a:r>
          <a:endParaRPr lang="en-US" sz="1200" dirty="0"/>
        </a:p>
      </dgm:t>
    </dgm:pt>
    <dgm:pt modelId="{BA0D8D74-AA37-1949-B2FE-20B0CEB35708}" type="parTrans" cxnId="{AC8C5303-C38F-864C-B96D-31060141D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E91EBD0-7DA1-4046-B5F2-8B6D5E574665}" type="sibTrans" cxnId="{AC8C5303-C38F-864C-B96D-31060141D22C}">
      <dgm:prSet/>
      <dgm:spPr/>
      <dgm:t>
        <a:bodyPr/>
        <a:lstStyle/>
        <a:p>
          <a:endParaRPr lang="en-US"/>
        </a:p>
      </dgm:t>
    </dgm:pt>
    <dgm:pt modelId="{A30D90FE-E60A-4449-A657-CAC964A47DF1}">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igs</a:t>
          </a:r>
          <a:endParaRPr lang="en-US" sz="1200" dirty="0"/>
        </a:p>
      </dgm:t>
    </dgm:pt>
    <dgm:pt modelId="{39FF1299-5C02-544E-B49C-FA51EFEE9596}" type="parTrans" cxnId="{650B5753-7F4A-074E-B61D-BE4A6BC60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0F2E0A76-D79F-CC4A-A413-BDCEEA4FF604}" type="sibTrans" cxnId="{650B5753-7F4A-074E-B61D-BE4A6BC600D4}">
      <dgm:prSet/>
      <dgm:spPr/>
      <dgm:t>
        <a:bodyPr/>
        <a:lstStyle/>
        <a:p>
          <a:endParaRPr lang="en-US"/>
        </a:p>
      </dgm:t>
    </dgm:pt>
    <dgm:pt modelId="{8BA2083F-97C0-0E42-AC39-50F941667734}">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rinex</a:t>
          </a:r>
          <a:endParaRPr lang="en-US" sz="1200" dirty="0"/>
        </a:p>
      </dgm:t>
    </dgm:pt>
    <dgm:pt modelId="{2F866888-7845-8B4B-8F1F-D28F82F60269}" type="parTrans" cxnId="{7D9E2053-55FA-E24D-99F8-75DBFC82C1A8}">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234277B5-790E-8341-9A78-A5BDC98D4CDF}" type="sibTrans" cxnId="{7D9E2053-55FA-E24D-99F8-75DBFC82C1A8}">
      <dgm:prSet/>
      <dgm:spPr/>
      <dgm:t>
        <a:bodyPr/>
        <a:lstStyle/>
        <a:p>
          <a:endParaRPr lang="en-US"/>
        </a:p>
      </dgm:t>
    </dgm:pt>
    <dgm:pt modelId="{C2F9F26A-F714-8740-BC1A-89954D8EE22F}">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tables</a:t>
          </a:r>
          <a:endParaRPr lang="en-US" sz="1200" dirty="0"/>
        </a:p>
      </dgm:t>
    </dgm:pt>
    <dgm:pt modelId="{FC95CABD-5FC1-BD4E-A74C-52957C933F80}" type="parTrans" cxnId="{DF22C9A5-C666-9A44-9258-5A6BEAAE49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E0BF42-A29D-0647-A848-1207DC2236C0}" type="sibTrans" cxnId="{DF22C9A5-C666-9A44-9258-5A6BEAAE4950}">
      <dgm:prSet/>
      <dgm:spPr/>
      <dgm:t>
        <a:bodyPr/>
        <a:lstStyle/>
        <a:p>
          <a:endParaRPr lang="en-US"/>
        </a:p>
      </dgm:t>
    </dgm:pt>
    <dgm:pt modelId="{6C3C48AA-A21E-6046-BE1E-E977A8BD47CC}">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gsoln</a:t>
          </a:r>
          <a:endParaRPr lang="en-US" sz="1200" dirty="0"/>
        </a:p>
      </dgm:t>
    </dgm:pt>
    <dgm:pt modelId="{143A1CA4-69F6-0241-9164-684465F81D07}" type="parTrans" cxnId="{2C87B351-2EB4-1D44-9CF8-FAE798AF9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CF2F573-8FC1-3942-8878-6112CC39AF1D}" type="sibTrans" cxnId="{2C87B351-2EB4-1D44-9CF8-FAE798AF922C}">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t>
        <a:bodyPr/>
        <a:lstStyle/>
        <a:p>
          <a:endParaRPr lang="en-US"/>
        </a:p>
      </dgm:t>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BDCFBB0-1654-394E-A4B6-F452F0FED3DB}" type="pres">
      <dgm:prSet presAssocID="{D5AD8525-0A9C-5F43-8D2D-018D071699A1}" presName="text" presStyleLbl="fgAcc0" presStyleIdx="0" presStyleCnt="1">
        <dgm:presLayoutVars>
          <dgm:chPref val="3"/>
        </dgm:presLayoutVars>
      </dgm:prSet>
      <dgm:spPr/>
      <dgm:t>
        <a:bodyPr/>
        <a:lstStyle/>
        <a:p>
          <a:endParaRPr lang="en-US"/>
        </a:p>
      </dgm:t>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t>
        <a:bodyPr/>
        <a:lstStyle/>
        <a:p>
          <a:endParaRPr lang="en-US"/>
        </a:p>
      </dgm:t>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07B70E8F-9894-CC40-A004-2A95B5A89A8D}" type="pres">
      <dgm:prSet presAssocID="{FC0F5282-466D-B34C-9785-98C574DA87E1}" presName="text2" presStyleLbl="fgAcc2" presStyleIdx="0" presStyleCnt="9">
        <dgm:presLayoutVars>
          <dgm:chPref val="3"/>
        </dgm:presLayoutVars>
      </dgm:prSet>
      <dgm:spPr/>
      <dgm:t>
        <a:bodyPr/>
        <a:lstStyle/>
        <a:p>
          <a:endParaRPr lang="en-US"/>
        </a:p>
      </dgm:t>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t>
        <a:bodyPr/>
        <a:lstStyle/>
        <a:p>
          <a:endParaRPr lang="en-US"/>
        </a:p>
      </dgm:t>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EF8D32A-8F8D-3B48-8638-5AD9B5E1725C}" type="pres">
      <dgm:prSet presAssocID="{81225165-AAD8-7A4F-B229-5426DA397856}" presName="text2" presStyleLbl="fgAcc2" presStyleIdx="1" presStyleCnt="9">
        <dgm:presLayoutVars>
          <dgm:chPref val="3"/>
        </dgm:presLayoutVars>
      </dgm:prSet>
      <dgm:spPr/>
      <dgm:t>
        <a:bodyPr/>
        <a:lstStyle/>
        <a:p>
          <a:endParaRPr lang="en-US"/>
        </a:p>
      </dgm:t>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t>
        <a:bodyPr/>
        <a:lstStyle/>
        <a:p>
          <a:endParaRPr lang="en-US"/>
        </a:p>
      </dgm:t>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83FB8AE6-109C-084C-8C3C-76E781EE194B}" type="pres">
      <dgm:prSet presAssocID="{3C65E89F-6F56-C746-8A1B-307F48AD6F6B}" presName="text2" presStyleLbl="fgAcc2" presStyleIdx="2" presStyleCnt="9">
        <dgm:presLayoutVars>
          <dgm:chPref val="3"/>
        </dgm:presLayoutVars>
      </dgm:prSet>
      <dgm:spPr/>
      <dgm:t>
        <a:bodyPr/>
        <a:lstStyle/>
        <a:p>
          <a:endParaRPr lang="en-US"/>
        </a:p>
      </dgm:t>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t>
        <a:bodyPr/>
        <a:lstStyle/>
        <a:p>
          <a:endParaRPr lang="en-US"/>
        </a:p>
      </dgm:t>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A27DC37-956D-0845-B78F-FDFB90D3B4CC}" type="pres">
      <dgm:prSet presAssocID="{C6703A92-A331-A64A-8B48-77173BDEEDA9}" presName="text2" presStyleLbl="fgAcc2" presStyleIdx="3" presStyleCnt="9">
        <dgm:presLayoutVars>
          <dgm:chPref val="3"/>
        </dgm:presLayoutVars>
      </dgm:prSet>
      <dgm:spPr/>
      <dgm:t>
        <a:bodyPr/>
        <a:lstStyle/>
        <a:p>
          <a:endParaRPr lang="en-US"/>
        </a:p>
      </dgm:t>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t>
        <a:bodyPr/>
        <a:lstStyle/>
        <a:p>
          <a:endParaRPr lang="en-US"/>
        </a:p>
      </dgm:t>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E705793C-AB28-0F4D-874B-AA203DB1FC6A}" type="pres">
      <dgm:prSet presAssocID="{4A43B38A-0B0E-6743-8F20-D0345E6CD150}" presName="text2" presStyleLbl="fgAcc2" presStyleIdx="4" presStyleCnt="9">
        <dgm:presLayoutVars>
          <dgm:chPref val="3"/>
        </dgm:presLayoutVars>
      </dgm:prSet>
      <dgm:spPr/>
      <dgm:t>
        <a:bodyPr/>
        <a:lstStyle/>
        <a:p>
          <a:endParaRPr lang="en-US"/>
        </a:p>
      </dgm:t>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t>
        <a:bodyPr/>
        <a:lstStyle/>
        <a:p>
          <a:endParaRPr lang="en-US"/>
        </a:p>
      </dgm:t>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5EEBDCE-26B9-B045-8ECD-2F2F57ADB543}" type="pres">
      <dgm:prSet presAssocID="{4159D5B8-AA76-CD41-BA76-3B156535EB1D}" presName="text2" presStyleLbl="fgAcc2" presStyleIdx="5" presStyleCnt="9">
        <dgm:presLayoutVars>
          <dgm:chPref val="3"/>
        </dgm:presLayoutVars>
      </dgm:prSet>
      <dgm:spPr/>
      <dgm:t>
        <a:bodyPr/>
        <a:lstStyle/>
        <a:p>
          <a:endParaRPr lang="en-US"/>
        </a:p>
      </dgm:t>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t>
        <a:bodyPr/>
        <a:lstStyle/>
        <a:p>
          <a:endParaRPr lang="en-US"/>
        </a:p>
      </dgm:t>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58CADBA-8765-EB48-A771-D2B5F04E4A9A}" type="pres">
      <dgm:prSet presAssocID="{C1F59DE3-23FF-0144-A5C9-B13D2AA55F72}" presName="text2" presStyleLbl="fgAcc2" presStyleIdx="6" presStyleCnt="9">
        <dgm:presLayoutVars>
          <dgm:chPref val="3"/>
        </dgm:presLayoutVars>
      </dgm:prSet>
      <dgm:spPr/>
      <dgm:t>
        <a:bodyPr/>
        <a:lstStyle/>
        <a:p>
          <a:endParaRPr lang="en-US"/>
        </a:p>
      </dgm:t>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t>
        <a:bodyPr/>
        <a:lstStyle/>
        <a:p>
          <a:endParaRPr lang="en-US"/>
        </a:p>
      </dgm:t>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37585A1B-2104-1E47-A57E-ECE4F5CCEB49}" type="pres">
      <dgm:prSet presAssocID="{2B6110C4-DE54-C249-84A2-D1746BF14BA3}" presName="text2" presStyleLbl="fgAcc2" presStyleIdx="7" presStyleCnt="9">
        <dgm:presLayoutVars>
          <dgm:chPref val="3"/>
        </dgm:presLayoutVars>
      </dgm:prSet>
      <dgm:spPr/>
      <dgm:t>
        <a:bodyPr/>
        <a:lstStyle/>
        <a:p>
          <a:endParaRPr lang="en-US"/>
        </a:p>
      </dgm:t>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t>
        <a:bodyPr/>
        <a:lstStyle/>
        <a:p>
          <a:endParaRPr lang="en-US"/>
        </a:p>
      </dgm:t>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3539B19-8074-7049-909D-51DCDD4F787C}" type="pres">
      <dgm:prSet presAssocID="{ECA7502B-33A4-2943-BA60-575D1BAA995A}" presName="text3" presStyleLbl="fgAcc3" presStyleIdx="0" presStyleCnt="7">
        <dgm:presLayoutVars>
          <dgm:chPref val="3"/>
        </dgm:presLayoutVars>
      </dgm:prSet>
      <dgm:spPr/>
      <dgm:t>
        <a:bodyPr/>
        <a:lstStyle/>
        <a:p>
          <a:endParaRPr lang="en-US"/>
        </a:p>
      </dgm:t>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t>
        <a:bodyPr/>
        <a:lstStyle/>
        <a:p>
          <a:endParaRPr lang="en-US"/>
        </a:p>
      </dgm:t>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222AD54D-8222-A546-A64A-2FBCFD870F85}" type="pres">
      <dgm:prSet presAssocID="{54EDC608-3C86-9A43-9173-B0D87D06B212}" presName="text3" presStyleLbl="fgAcc3" presStyleIdx="1" presStyleCnt="7">
        <dgm:presLayoutVars>
          <dgm:chPref val="3"/>
        </dgm:presLayoutVars>
      </dgm:prSet>
      <dgm:spPr/>
      <dgm:t>
        <a:bodyPr/>
        <a:lstStyle/>
        <a:p>
          <a:endParaRPr lang="en-US"/>
        </a:p>
      </dgm:t>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t>
        <a:bodyPr/>
        <a:lstStyle/>
        <a:p>
          <a:endParaRPr lang="en-US"/>
        </a:p>
      </dgm:t>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A56876F4-1E62-944D-B711-2FEC5C7E4DAB}" type="pres">
      <dgm:prSet presAssocID="{C6655891-928D-5A47-A04B-89E143FA4C95}" presName="text3" presStyleLbl="fgAcc3" presStyleIdx="2" presStyleCnt="7">
        <dgm:presLayoutVars>
          <dgm:chPref val="3"/>
        </dgm:presLayoutVars>
      </dgm:prSet>
      <dgm:spPr/>
      <dgm:t>
        <a:bodyPr/>
        <a:lstStyle/>
        <a:p>
          <a:endParaRPr lang="en-US"/>
        </a:p>
      </dgm:t>
    </dgm:pt>
    <dgm:pt modelId="{A0B4F88B-FD5F-434C-B47E-9018F1230A61}" type="pres">
      <dgm:prSet presAssocID="{C6655891-928D-5A47-A04B-89E143FA4C95}" presName="hierChild4" presStyleCnt="0"/>
      <dgm:spPr/>
    </dgm:pt>
    <dgm:pt modelId="{5AC33077-9992-7F4E-96B1-F260A01C2D03}" type="pres">
      <dgm:prSet presAssocID="{143A1CA4-69F6-0241-9164-684465F81D07}" presName="Name17" presStyleLbl="parChTrans1D3" presStyleIdx="3" presStyleCnt="7"/>
      <dgm:spPr/>
      <dgm:t>
        <a:bodyPr/>
        <a:lstStyle/>
        <a:p>
          <a:endParaRPr lang="en-US"/>
        </a:p>
      </dgm:t>
    </dgm:pt>
    <dgm:pt modelId="{E68D283F-5799-2348-9380-BDFD50EE3C71}" type="pres">
      <dgm:prSet presAssocID="{6C3C48AA-A21E-6046-BE1E-E977A8BD47CC}" presName="hierRoot3" presStyleCnt="0"/>
      <dgm:spPr/>
    </dgm:pt>
    <dgm:pt modelId="{801393D8-21CA-9B4F-8737-D52722F84EA0}" type="pres">
      <dgm:prSet presAssocID="{6C3C48AA-A21E-6046-BE1E-E977A8BD47CC}" presName="composite3" presStyleCnt="0"/>
      <dgm:spPr/>
    </dgm:pt>
    <dgm:pt modelId="{24609F99-0661-2D46-B436-AB2E4876A4A0}" type="pres">
      <dgm:prSet presAssocID="{6C3C48AA-A21E-6046-BE1E-E977A8BD47CC}" presName="background3" presStyleLbl="node3" presStyleIdx="3"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4B1343F-5638-E04C-9687-2B6C133B32B1}" type="pres">
      <dgm:prSet presAssocID="{6C3C48AA-A21E-6046-BE1E-E977A8BD47CC}" presName="text3" presStyleLbl="fgAcc3" presStyleIdx="3" presStyleCnt="7">
        <dgm:presLayoutVars>
          <dgm:chPref val="3"/>
        </dgm:presLayoutVars>
      </dgm:prSet>
      <dgm:spPr/>
      <dgm:t>
        <a:bodyPr/>
        <a:lstStyle/>
        <a:p>
          <a:endParaRPr lang="en-US"/>
        </a:p>
      </dgm:t>
    </dgm:pt>
    <dgm:pt modelId="{8C4D8D74-7424-6043-ADE0-DE605B521515}" type="pres">
      <dgm:prSet presAssocID="{6C3C48AA-A21E-6046-BE1E-E977A8BD47CC}" presName="hierChild4" presStyleCnt="0"/>
      <dgm:spPr/>
    </dgm:pt>
    <dgm:pt modelId="{A5F4AF84-93CE-334B-A0B1-0DF3EBE584B4}" type="pres">
      <dgm:prSet presAssocID="{39FF1299-5C02-544E-B49C-FA51EFEE9596}" presName="Name17" presStyleLbl="parChTrans1D3" presStyleIdx="4" presStyleCnt="7"/>
      <dgm:spPr/>
      <dgm:t>
        <a:bodyPr/>
        <a:lstStyle/>
        <a:p>
          <a:endParaRPr lang="en-US"/>
        </a:p>
      </dgm:t>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FC7F29FB-7B8A-F64C-B1EB-FD8877B289C5}" type="pres">
      <dgm:prSet presAssocID="{A30D90FE-E60A-4449-A657-CAC964A47DF1}" presName="text3" presStyleLbl="fgAcc3" presStyleIdx="4" presStyleCnt="7">
        <dgm:presLayoutVars>
          <dgm:chPref val="3"/>
        </dgm:presLayoutVars>
      </dgm:prSet>
      <dgm:spPr/>
      <dgm:t>
        <a:bodyPr/>
        <a:lstStyle/>
        <a:p>
          <a:endParaRPr lang="en-US"/>
        </a:p>
      </dgm:t>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t>
        <a:bodyPr/>
        <a:lstStyle/>
        <a:p>
          <a:endParaRPr lang="en-US"/>
        </a:p>
      </dgm:t>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7C2E211-BE68-B347-80DE-F35A47A72D97}" type="pres">
      <dgm:prSet presAssocID="{8BA2083F-97C0-0E42-AC39-50F941667734}" presName="text3" presStyleLbl="fgAcc3" presStyleIdx="5" presStyleCnt="7">
        <dgm:presLayoutVars>
          <dgm:chPref val="3"/>
        </dgm:presLayoutVars>
      </dgm:prSet>
      <dgm:spPr/>
      <dgm:t>
        <a:bodyPr/>
        <a:lstStyle/>
        <a:p>
          <a:endParaRPr lang="en-US"/>
        </a:p>
      </dgm:t>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t>
        <a:bodyPr/>
        <a:lstStyle/>
        <a:p>
          <a:endParaRPr lang="en-US"/>
        </a:p>
      </dgm:t>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9941954C-87AA-364F-9DC8-C6E4AE0621A9}" type="pres">
      <dgm:prSet presAssocID="{C2F9F26A-F714-8740-BC1A-89954D8EE22F}" presName="text3" presStyleLbl="fgAcc3" presStyleIdx="6" presStyleCnt="7">
        <dgm:presLayoutVars>
          <dgm:chPref val="3"/>
        </dgm:presLayoutVars>
      </dgm:prSet>
      <dgm:spPr/>
      <dgm:t>
        <a:bodyPr/>
        <a:lstStyle/>
        <a:p>
          <a:endParaRPr lang="en-US"/>
        </a:p>
      </dgm:t>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t>
        <a:bodyPr/>
        <a:lstStyle/>
        <a:p>
          <a:endParaRPr lang="en-US"/>
        </a:p>
      </dgm:t>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D23C605B-61EB-444F-88D3-FA1CB4C67A83}" type="pres">
      <dgm:prSet presAssocID="{A645577D-6C78-2A47-BC8D-52D3D82AE3A0}" presName="text2" presStyleLbl="fgAcc2" presStyleIdx="8" presStyleCnt="9">
        <dgm:presLayoutVars>
          <dgm:chPref val="3"/>
        </dgm:presLayoutVars>
      </dgm:prSet>
      <dgm:spPr/>
      <dgm:t>
        <a:bodyPr/>
        <a:lstStyle/>
        <a:p>
          <a:endParaRPr lang="en-US"/>
        </a:p>
      </dgm:t>
    </dgm:pt>
    <dgm:pt modelId="{43A36D77-39A3-A64D-A16F-9FB4864E65ED}" type="pres">
      <dgm:prSet presAssocID="{A645577D-6C78-2A47-BC8D-52D3D82AE3A0}" presName="hierChild3" presStyleCnt="0"/>
      <dgm:spPr/>
    </dgm:pt>
  </dgm:ptLst>
  <dgm:cxnLst>
    <dgm:cxn modelId="{BFB10974-C88D-124A-AA11-F5F9DC613F0B}" type="presOf" srcId="{39FF1299-5C02-544E-B49C-FA51EFEE9596}" destId="{A5F4AF84-93CE-334B-A0B1-0DF3EBE584B4}" srcOrd="0" destOrd="0" presId="urn:microsoft.com/office/officeart/2005/8/layout/hierarchy1"/>
    <dgm:cxn modelId="{841DBD5E-B2B9-A44A-8830-84C6FF6F8BC8}" type="presOf" srcId="{4159D5B8-AA76-CD41-BA76-3B156535EB1D}" destId="{45EEBDCE-26B9-B045-8ECD-2F2F57ADB543}" srcOrd="0" destOrd="0" presId="urn:microsoft.com/office/officeart/2005/8/layout/hierarchy1"/>
    <dgm:cxn modelId="{457F0F8E-FD3B-9149-85E9-756420AA6589}" type="presOf" srcId="{81225165-AAD8-7A4F-B229-5426DA397856}" destId="{2EF8D32A-8F8D-3B48-8638-5AD9B5E1725C}" srcOrd="0" destOrd="0" presId="urn:microsoft.com/office/officeart/2005/8/layout/hierarchy1"/>
    <dgm:cxn modelId="{87958613-6AE0-3241-8762-66347B4D10D4}" srcId="{D5AD8525-0A9C-5F43-8D2D-018D071699A1}" destId="{A645577D-6C78-2A47-BC8D-52D3D82AE3A0}" srcOrd="8" destOrd="0" parTransId="{12D83375-B79C-AD41-BFEF-4F9E8592331A}" sibTransId="{429C150A-99E0-9040-8240-DEA0BC96FE76}"/>
    <dgm:cxn modelId="{23091691-3D41-2B40-BBFA-B79B925E38A4}" srcId="{D5AD8525-0A9C-5F43-8D2D-018D071699A1}" destId="{C1F59DE3-23FF-0144-A5C9-B13D2AA55F72}" srcOrd="6" destOrd="0" parTransId="{65940102-8BF2-8449-BD7C-7E2BB8C8A89D}" sibTransId="{7883D3B1-65B6-6A4E-81C1-9BD36DF7DEFE}"/>
    <dgm:cxn modelId="{471605EB-0EEC-954E-A720-576FC0AD6E98}" type="presOf" srcId="{54EDC608-3C86-9A43-9173-B0D87D06B212}" destId="{222AD54D-8222-A546-A64A-2FBCFD870F85}" srcOrd="0" destOrd="0" presId="urn:microsoft.com/office/officeart/2005/8/layout/hierarchy1"/>
    <dgm:cxn modelId="{FD0C2243-95CD-A440-97B9-263B5CC9463C}" type="presOf" srcId="{A645577D-6C78-2A47-BC8D-52D3D82AE3A0}" destId="{D23C605B-61EB-444F-88D3-FA1CB4C67A83}" srcOrd="0" destOrd="0" presId="urn:microsoft.com/office/officeart/2005/8/layout/hierarchy1"/>
    <dgm:cxn modelId="{AA1A0619-7003-244A-BC11-7756DFB3A5AF}" type="presOf" srcId="{C6655891-928D-5A47-A04B-89E143FA4C95}" destId="{A56876F4-1E62-944D-B711-2FEC5C7E4DAB}" srcOrd="0" destOrd="0" presId="urn:microsoft.com/office/officeart/2005/8/layout/hierarchy1"/>
    <dgm:cxn modelId="{83DE2C3A-5896-054C-8BBA-CA874FEC72E0}" type="presOf" srcId="{FC95CABD-5FC1-BD4E-A74C-52957C933F80}" destId="{F869BFEB-73EB-2945-9296-40C07B97C69E}" srcOrd="0" destOrd="0" presId="urn:microsoft.com/office/officeart/2005/8/layout/hierarchy1"/>
    <dgm:cxn modelId="{BC60D108-F82F-9C4B-BB59-7306F7060062}" type="presOf" srcId="{C2F9F26A-F714-8740-BC1A-89954D8EE22F}" destId="{9941954C-87AA-364F-9DC8-C6E4AE0621A9}" srcOrd="0" destOrd="0" presId="urn:microsoft.com/office/officeart/2005/8/layout/hierarchy1"/>
    <dgm:cxn modelId="{64EFEF69-EFF6-B04C-BC5D-B3C52F149080}" srcId="{D5AD8525-0A9C-5F43-8D2D-018D071699A1}" destId="{4159D5B8-AA76-CD41-BA76-3B156535EB1D}" srcOrd="5" destOrd="0" parTransId="{E01539DC-96F1-C947-8045-A9A666DE09DA}" sibTransId="{FEF8BCB2-B816-D940-9BFD-6CF234E3D6F2}"/>
    <dgm:cxn modelId="{6CC25C41-DCEF-B248-ACDC-5FFB7FA8F1E4}" srcId="{2B6110C4-DE54-C249-84A2-D1746BF14BA3}" destId="{54EDC608-3C86-9A43-9173-B0D87D06B212}" srcOrd="1" destOrd="0" parTransId="{77541604-7206-B748-91CA-17529FE5373B}" sibTransId="{8ABC3933-6200-BE4D-853C-4B8954D83E3F}"/>
    <dgm:cxn modelId="{AC53DEE3-F0E1-E749-88D6-2325508DC608}" type="presOf" srcId="{B932B8D1-685C-2243-9A92-F2BA615764DA}" destId="{F12A2BB9-1575-A745-83FE-6B6FD4544093}" srcOrd="0" destOrd="0" presId="urn:microsoft.com/office/officeart/2005/8/layout/hierarchy1"/>
    <dgm:cxn modelId="{377FD038-208E-3747-92BD-C07E9E10DB67}" type="presOf" srcId="{3C65E89F-6F56-C746-8A1B-307F48AD6F6B}" destId="{83FB8AE6-109C-084C-8C3C-76E781EE194B}" srcOrd="0" destOrd="0" presId="urn:microsoft.com/office/officeart/2005/8/layout/hierarchy1"/>
    <dgm:cxn modelId="{308F2B66-A276-D740-964D-E7F82EE60564}" type="presOf" srcId="{65940102-8BF2-8449-BD7C-7E2BB8C8A89D}" destId="{4AE1FC51-F167-0947-84E3-5243A4DC2F60}" srcOrd="0" destOrd="0" presId="urn:microsoft.com/office/officeart/2005/8/layout/hierarchy1"/>
    <dgm:cxn modelId="{6301C8DC-0126-AD46-8B42-8A63A9703464}" type="presOf" srcId="{C3D72C33-F9F5-404A-82A2-A9E0BA5132A3}" destId="{05194E03-96C8-4146-A426-14F37A62A633}" srcOrd="0" destOrd="0" presId="urn:microsoft.com/office/officeart/2005/8/layout/hierarchy1"/>
    <dgm:cxn modelId="{B93FFE4C-592C-204B-B42B-6F9229502F8A}" type="presOf" srcId="{47D83E08-0623-3C4C-9289-0096C9130E32}" destId="{B1064D90-5A07-4149-BB66-B45C5E3BE934}" srcOrd="0" destOrd="0" presId="urn:microsoft.com/office/officeart/2005/8/layout/hierarchy1"/>
    <dgm:cxn modelId="{AD543696-2D34-2249-8841-AC3D030C5336}" type="presOf" srcId="{2B6110C4-DE54-C249-84A2-D1746BF14BA3}" destId="{37585A1B-2104-1E47-A57E-ECE4F5CCEB49}" srcOrd="0" destOrd="0" presId="urn:microsoft.com/office/officeart/2005/8/layout/hierarchy1"/>
    <dgm:cxn modelId="{9FA68256-4636-B14F-A0A8-B2A8C8DC092F}" type="presOf" srcId="{12D83375-B79C-AD41-BFEF-4F9E8592331A}" destId="{56473E34-62EB-B246-82A0-6C4818AF00A0}" srcOrd="0" destOrd="0" presId="urn:microsoft.com/office/officeart/2005/8/layout/hierarchy1"/>
    <dgm:cxn modelId="{3FCA0A0B-1139-604B-AFCC-B7CFE48383A7}" type="presOf" srcId="{BA0D8D74-AA37-1949-B2FE-20B0CEB35708}" destId="{B52F9A13-EF1A-1445-B1F8-0DFA78441CF9}" srcOrd="0" destOrd="0" presId="urn:microsoft.com/office/officeart/2005/8/layout/hierarchy1"/>
    <dgm:cxn modelId="{F3CA1CB9-50C1-254B-8585-A36BCEE0847C}" type="presOf" srcId="{143A1CA4-69F6-0241-9164-684465F81D07}" destId="{5AC33077-9992-7F4E-96B1-F260A01C2D03}" srcOrd="0" destOrd="0" presId="urn:microsoft.com/office/officeart/2005/8/layout/hierarchy1"/>
    <dgm:cxn modelId="{79BCF9DB-7347-B147-B210-44524BB9E8B1}" type="presOf" srcId="{D5AD8525-0A9C-5F43-8D2D-018D071699A1}" destId="{FBDCFBB0-1654-394E-A4B6-F452F0FED3DB}" srcOrd="0" destOrd="0" presId="urn:microsoft.com/office/officeart/2005/8/layout/hierarchy1"/>
    <dgm:cxn modelId="{FC02B342-CCF7-8B47-B03A-7547AD0F5332}" type="presOf" srcId="{C6703A92-A331-A64A-8B48-77173BDEEDA9}" destId="{4A27DC37-956D-0845-B78F-FDFB90D3B4CC}"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4FD67537-E012-5740-9B18-A013E7EDB6D1}" type="presOf" srcId="{5C42308E-B354-574D-96BB-5B6BAF50CA6B}" destId="{30E679A3-9A67-D942-B430-93822837B35A}" srcOrd="0" destOrd="0" presId="urn:microsoft.com/office/officeart/2005/8/layout/hierarchy1"/>
    <dgm:cxn modelId="{DF22C9A5-C666-9A44-9258-5A6BEAAE4950}" srcId="{2B6110C4-DE54-C249-84A2-D1746BF14BA3}" destId="{C2F9F26A-F714-8740-BC1A-89954D8EE22F}" srcOrd="6" destOrd="0" parTransId="{FC95CABD-5FC1-BD4E-A74C-52957C933F80}" sibTransId="{42E0BF42-A29D-0647-A848-1207DC2236C0}"/>
    <dgm:cxn modelId="{E5B5C2FE-8905-9246-9FCD-3836269ED307}" srcId="{D5AD8525-0A9C-5F43-8D2D-018D071699A1}" destId="{3C65E89F-6F56-C746-8A1B-307F48AD6F6B}" srcOrd="2" destOrd="0" parTransId="{4C54DEA6-1EE9-9E4E-A914-52B756800BE5}" sibTransId="{BCEAF42D-BE13-D44E-97B6-A2209DA06ACD}"/>
    <dgm:cxn modelId="{F2F4C43D-8731-CF4E-A235-FF41C638C707}" type="presOf" srcId="{ECA7502B-33A4-2943-BA60-575D1BAA995A}" destId="{13539B19-8074-7049-909D-51DCDD4F787C}" srcOrd="0" destOrd="0" presId="urn:microsoft.com/office/officeart/2005/8/layout/hierarchy1"/>
    <dgm:cxn modelId="{90ABE8FC-E491-4B4F-B946-476FF0A4D1AD}" type="presOf" srcId="{2F866888-7845-8B4B-8F1F-D28F82F60269}" destId="{339C5866-259D-354F-B5A8-E731336BEC19}" srcOrd="0" destOrd="0" presId="urn:microsoft.com/office/officeart/2005/8/layout/hierarchy1"/>
    <dgm:cxn modelId="{F3898BAC-CB9E-6145-A340-302BA5DFC650}" srcId="{D5AD8525-0A9C-5F43-8D2D-018D071699A1}" destId="{4A43B38A-0B0E-6743-8F20-D0345E6CD150}" srcOrd="4" destOrd="0" parTransId="{AA306FFA-2582-7449-8A76-CC376DF6D062}" sibTransId="{70898153-A974-D642-982B-2601294832EB}"/>
    <dgm:cxn modelId="{64D5C859-1CA0-E74C-A2FE-2E8658BE2F24}" type="presOf" srcId="{6C3C48AA-A21E-6046-BE1E-E977A8BD47CC}" destId="{14B1343F-5638-E04C-9687-2B6C133B32B1}" srcOrd="0" destOrd="0" presId="urn:microsoft.com/office/officeart/2005/8/layout/hierarchy1"/>
    <dgm:cxn modelId="{CB261808-6B2E-5C4F-A823-1D5545181C5A}" type="presOf" srcId="{E2387F4D-A07E-2245-B109-39E6C9E38DC0}" destId="{035D8C62-17C9-DF4A-A74E-A2B4AEC72489}"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D7B4D5A8-2361-3042-A374-DB6FAFD85D39}" srcId="{D5AD8525-0A9C-5F43-8D2D-018D071699A1}" destId="{2B6110C4-DE54-C249-84A2-D1746BF14BA3}" srcOrd="7" destOrd="0" parTransId="{E2387F4D-A07E-2245-B109-39E6C9E38DC0}" sibTransId="{4C448772-26BF-314B-96CB-BD6DCB7857E2}"/>
    <dgm:cxn modelId="{650B5753-7F4A-074E-B61D-BE4A6BC600D4}" srcId="{2B6110C4-DE54-C249-84A2-D1746BF14BA3}" destId="{A30D90FE-E60A-4449-A657-CAC964A47DF1}" srcOrd="4" destOrd="0" parTransId="{39FF1299-5C02-544E-B49C-FA51EFEE9596}" sibTransId="{0F2E0A76-D79F-CC4A-A413-BDCEEA4FF604}"/>
    <dgm:cxn modelId="{FC05C518-3647-C946-81C9-41E7D309CDEB}" type="presOf" srcId="{AA306FFA-2582-7449-8A76-CC376DF6D062}" destId="{243F56F7-10AD-BF4D-BDD2-6A4909938B20}" srcOrd="0" destOrd="0" presId="urn:microsoft.com/office/officeart/2005/8/layout/hierarchy1"/>
    <dgm:cxn modelId="{6578BAC9-6F74-B241-83E4-96CC54CE0F77}" type="presOf" srcId="{77541604-7206-B748-91CA-17529FE5373B}" destId="{50BBCF8B-70C9-1143-BC60-ED5089BC7895}" srcOrd="0" destOrd="0" presId="urn:microsoft.com/office/officeart/2005/8/layout/hierarchy1"/>
    <dgm:cxn modelId="{BABFE52B-C79F-C64E-9198-1BB4E03DF36B}" type="presOf" srcId="{8BA2083F-97C0-0E42-AC39-50F941667734}" destId="{17C2E211-BE68-B347-80DE-F35A47A72D97}" srcOrd="0" destOrd="0" presId="urn:microsoft.com/office/officeart/2005/8/layout/hierarchy1"/>
    <dgm:cxn modelId="{7D9E2053-55FA-E24D-99F8-75DBFC82C1A8}" srcId="{2B6110C4-DE54-C249-84A2-D1746BF14BA3}" destId="{8BA2083F-97C0-0E42-AC39-50F941667734}" srcOrd="5" destOrd="0" parTransId="{2F866888-7845-8B4B-8F1F-D28F82F60269}" sibTransId="{234277B5-790E-8341-9A78-A5BDC98D4CDF}"/>
    <dgm:cxn modelId="{181BD03A-57A0-E742-AD9C-43E1B8F0E200}" type="presOf" srcId="{C57B06E5-2BB5-3945-91FB-52357177E7E8}" destId="{D1225C24-E272-AF4A-8A1D-2D5634AE744C}" srcOrd="0" destOrd="0" presId="urn:microsoft.com/office/officeart/2005/8/layout/hierarchy1"/>
    <dgm:cxn modelId="{03A09581-DD2F-0B42-BC99-D90597324277}" type="presOf" srcId="{C1F59DE3-23FF-0144-A5C9-B13D2AA55F72}" destId="{258CADBA-8765-EB48-A771-D2B5F04E4A9A}" srcOrd="0" destOrd="0" presId="urn:microsoft.com/office/officeart/2005/8/layout/hierarchy1"/>
    <dgm:cxn modelId="{BDBDE228-B1C3-8046-A6B0-251ACDFE3A29}" srcId="{D5AD8525-0A9C-5F43-8D2D-018D071699A1}" destId="{81225165-AAD8-7A4F-B229-5426DA397856}" srcOrd="1" destOrd="0" parTransId="{5C42308E-B354-574D-96BB-5B6BAF50CA6B}" sibTransId="{F3DEBCA6-39F9-A343-8885-989FE1BC23D4}"/>
    <dgm:cxn modelId="{85E56A0A-E9ED-ED47-B78E-EA2584D80F91}" type="presOf" srcId="{E01539DC-96F1-C947-8045-A9A666DE09DA}" destId="{CE774281-8B53-2E4C-85CC-FDC98D7F7345}" srcOrd="0" destOrd="0" presId="urn:microsoft.com/office/officeart/2005/8/layout/hierarchy1"/>
    <dgm:cxn modelId="{140A33CE-65C2-3C43-B1FF-6C3D5276B166}" srcId="{2B6110C4-DE54-C249-84A2-D1746BF14BA3}" destId="{ECA7502B-33A4-2943-BA60-575D1BAA995A}" srcOrd="0" destOrd="0" parTransId="{C57B06E5-2BB5-3945-91FB-52357177E7E8}" sibTransId="{393B12EC-5655-C948-8A4D-50CB17ABB6D4}"/>
    <dgm:cxn modelId="{91382308-9C88-7C44-9896-46B3CBD34E72}" type="presOf" srcId="{A30D90FE-E60A-4449-A657-CAC964A47DF1}" destId="{FC7F29FB-7B8A-F64C-B1EB-FD8877B289C5}" srcOrd="0" destOrd="0" presId="urn:microsoft.com/office/officeart/2005/8/layout/hierarchy1"/>
    <dgm:cxn modelId="{AC8C5303-C38F-864C-B96D-31060141D22C}" srcId="{2B6110C4-DE54-C249-84A2-D1746BF14BA3}" destId="{C6655891-928D-5A47-A04B-89E143FA4C95}" srcOrd="2" destOrd="0" parTransId="{BA0D8D74-AA37-1949-B2FE-20B0CEB35708}" sibTransId="{BE91EBD0-7DA1-4046-B5F2-8B6D5E574665}"/>
    <dgm:cxn modelId="{8C53B64D-99DE-5A42-869D-26F7149E6799}" type="presOf" srcId="{4A43B38A-0B0E-6743-8F20-D0345E6CD150}" destId="{E705793C-AB28-0F4D-874B-AA203DB1FC6A}" srcOrd="0" destOrd="0" presId="urn:microsoft.com/office/officeart/2005/8/layout/hierarchy1"/>
    <dgm:cxn modelId="{7BB64711-61D6-3E44-A83A-E91E4A7EF243}" type="presOf" srcId="{4C54DEA6-1EE9-9E4E-A914-52B756800BE5}" destId="{897285B6-9994-1647-A64E-167C3024C020}"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653C3A38-A04D-FB42-A5DE-1E4E38BA4C87}" type="presOf" srcId="{FC0F5282-466D-B34C-9785-98C574DA87E1}" destId="{07B70E8F-9894-CC40-A004-2A95B5A89A8D}" srcOrd="0" destOrd="0" presId="urn:microsoft.com/office/officeart/2005/8/layout/hierarchy1"/>
    <dgm:cxn modelId="{2C87B351-2EB4-1D44-9CF8-FAE798AF922C}" srcId="{2B6110C4-DE54-C249-84A2-D1746BF14BA3}" destId="{6C3C48AA-A21E-6046-BE1E-E977A8BD47CC}" srcOrd="3" destOrd="0" parTransId="{143A1CA4-69F6-0241-9164-684465F81D07}" sibTransId="{FCF2F573-8FC1-3942-8878-6112CC39AF1D}"/>
    <dgm:cxn modelId="{FBE37C66-A5FD-424A-99AB-9E092EC5AE01}" type="presParOf" srcId="{F12A2BB9-1575-A745-83FE-6B6FD4544093}" destId="{C3372D6C-D89C-4B4A-8497-911BF789528E}" srcOrd="0" destOrd="0" presId="urn:microsoft.com/office/officeart/2005/8/layout/hierarchy1"/>
    <dgm:cxn modelId="{B2C56DD1-86E1-6849-AA3C-E4EE8F3EF865}" type="presParOf" srcId="{C3372D6C-D89C-4B4A-8497-911BF789528E}" destId="{F2EFDF26-1F48-3F49-849C-DFA7969D8264}" srcOrd="0" destOrd="0" presId="urn:microsoft.com/office/officeart/2005/8/layout/hierarchy1"/>
    <dgm:cxn modelId="{49BB01FF-D50D-5F41-9365-66D21525B2C5}" type="presParOf" srcId="{F2EFDF26-1F48-3F49-849C-DFA7969D8264}" destId="{6AE14812-13AA-624B-B73A-7AA4E726FAF7}" srcOrd="0" destOrd="0" presId="urn:microsoft.com/office/officeart/2005/8/layout/hierarchy1"/>
    <dgm:cxn modelId="{FFF6BB40-AAAE-9745-8C88-5CC1666EB3BE}" type="presParOf" srcId="{F2EFDF26-1F48-3F49-849C-DFA7969D8264}" destId="{FBDCFBB0-1654-394E-A4B6-F452F0FED3DB}" srcOrd="1" destOrd="0" presId="urn:microsoft.com/office/officeart/2005/8/layout/hierarchy1"/>
    <dgm:cxn modelId="{97497842-0DB9-6545-BBB2-5D5A731D06D7}" type="presParOf" srcId="{C3372D6C-D89C-4B4A-8497-911BF789528E}" destId="{8998E8A8-63D5-1C4C-8507-4679E2288023}" srcOrd="1" destOrd="0" presId="urn:microsoft.com/office/officeart/2005/8/layout/hierarchy1"/>
    <dgm:cxn modelId="{93728E44-BB07-2742-893C-66990B10557E}" type="presParOf" srcId="{8998E8A8-63D5-1C4C-8507-4679E2288023}" destId="{05194E03-96C8-4146-A426-14F37A62A633}" srcOrd="0" destOrd="0" presId="urn:microsoft.com/office/officeart/2005/8/layout/hierarchy1"/>
    <dgm:cxn modelId="{55D145FF-45D0-0449-B51C-BB2FA4804359}" type="presParOf" srcId="{8998E8A8-63D5-1C4C-8507-4679E2288023}" destId="{303AD919-B72B-6142-B760-082C6CB657A9}" srcOrd="1" destOrd="0" presId="urn:microsoft.com/office/officeart/2005/8/layout/hierarchy1"/>
    <dgm:cxn modelId="{7A91D6E7-EF33-C44F-9D48-27C54FB8828D}" type="presParOf" srcId="{303AD919-B72B-6142-B760-082C6CB657A9}" destId="{6FF7E940-35EC-3943-9637-E0992E267626}" srcOrd="0" destOrd="0" presId="urn:microsoft.com/office/officeart/2005/8/layout/hierarchy1"/>
    <dgm:cxn modelId="{2201C366-C33D-C046-8E9B-3312F7D645AA}" type="presParOf" srcId="{6FF7E940-35EC-3943-9637-E0992E267626}" destId="{080C438B-0599-1B4F-A8BE-F3CB90A503C2}" srcOrd="0" destOrd="0" presId="urn:microsoft.com/office/officeart/2005/8/layout/hierarchy1"/>
    <dgm:cxn modelId="{EB1FD346-A662-3142-A4BA-8270A0CD3DAA}" type="presParOf" srcId="{6FF7E940-35EC-3943-9637-E0992E267626}" destId="{07B70E8F-9894-CC40-A004-2A95B5A89A8D}" srcOrd="1" destOrd="0" presId="urn:microsoft.com/office/officeart/2005/8/layout/hierarchy1"/>
    <dgm:cxn modelId="{B9DE2320-32EF-C74C-9858-AF85D520FD7F}" type="presParOf" srcId="{303AD919-B72B-6142-B760-082C6CB657A9}" destId="{48B26B3B-6A8D-7846-B15A-7A22FB77C3B0}" srcOrd="1" destOrd="0" presId="urn:microsoft.com/office/officeart/2005/8/layout/hierarchy1"/>
    <dgm:cxn modelId="{E821B644-764D-664A-9781-B1D9BAD7593D}" type="presParOf" srcId="{8998E8A8-63D5-1C4C-8507-4679E2288023}" destId="{30E679A3-9A67-D942-B430-93822837B35A}" srcOrd="2" destOrd="0" presId="urn:microsoft.com/office/officeart/2005/8/layout/hierarchy1"/>
    <dgm:cxn modelId="{9292FB16-9C4C-EE45-A76C-C909C8835247}" type="presParOf" srcId="{8998E8A8-63D5-1C4C-8507-4679E2288023}" destId="{E12CE691-AADF-264B-9B83-C7970D24247B}" srcOrd="3" destOrd="0" presId="urn:microsoft.com/office/officeart/2005/8/layout/hierarchy1"/>
    <dgm:cxn modelId="{AE62E781-56EF-D643-9F2A-B576EDB789AA}" type="presParOf" srcId="{E12CE691-AADF-264B-9B83-C7970D24247B}" destId="{378B1706-A1DA-844C-BE0E-00E4061C6A42}" srcOrd="0" destOrd="0" presId="urn:microsoft.com/office/officeart/2005/8/layout/hierarchy1"/>
    <dgm:cxn modelId="{D92F25DE-0650-6248-BA0C-54C1B2C9154C}" type="presParOf" srcId="{378B1706-A1DA-844C-BE0E-00E4061C6A42}" destId="{213475F7-A7AC-8B46-AC06-BF3A6DE22543}" srcOrd="0" destOrd="0" presId="urn:microsoft.com/office/officeart/2005/8/layout/hierarchy1"/>
    <dgm:cxn modelId="{5179BEFF-4882-0E47-8F4C-910607044B71}" type="presParOf" srcId="{378B1706-A1DA-844C-BE0E-00E4061C6A42}" destId="{2EF8D32A-8F8D-3B48-8638-5AD9B5E1725C}" srcOrd="1" destOrd="0" presId="urn:microsoft.com/office/officeart/2005/8/layout/hierarchy1"/>
    <dgm:cxn modelId="{8653DEE2-1645-5845-A0F3-877E97CCD263}" type="presParOf" srcId="{E12CE691-AADF-264B-9B83-C7970D24247B}" destId="{8054EA5F-9B6F-9E4B-A5AE-515C9FF3F4ED}" srcOrd="1" destOrd="0" presId="urn:microsoft.com/office/officeart/2005/8/layout/hierarchy1"/>
    <dgm:cxn modelId="{FE75305C-1A2B-5448-91F6-1A91AEA6278E}" type="presParOf" srcId="{8998E8A8-63D5-1C4C-8507-4679E2288023}" destId="{897285B6-9994-1647-A64E-167C3024C020}" srcOrd="4" destOrd="0" presId="urn:microsoft.com/office/officeart/2005/8/layout/hierarchy1"/>
    <dgm:cxn modelId="{6F984C5E-3646-DE49-8B34-13A2203A23E6}" type="presParOf" srcId="{8998E8A8-63D5-1C4C-8507-4679E2288023}" destId="{260507B5-76D7-AA4E-ABEF-1374DBB40EE9}" srcOrd="5" destOrd="0" presId="urn:microsoft.com/office/officeart/2005/8/layout/hierarchy1"/>
    <dgm:cxn modelId="{4B12B285-3D54-C249-A296-93CEA500187F}" type="presParOf" srcId="{260507B5-76D7-AA4E-ABEF-1374DBB40EE9}" destId="{6EFCEA9B-584C-ED4D-BB75-4BB5FF527A39}" srcOrd="0" destOrd="0" presId="urn:microsoft.com/office/officeart/2005/8/layout/hierarchy1"/>
    <dgm:cxn modelId="{40D49BE5-92F9-3349-AA15-FD35050F3041}" type="presParOf" srcId="{6EFCEA9B-584C-ED4D-BB75-4BB5FF527A39}" destId="{945E3754-754B-B44A-855D-5A6F3017933A}" srcOrd="0" destOrd="0" presId="urn:microsoft.com/office/officeart/2005/8/layout/hierarchy1"/>
    <dgm:cxn modelId="{819015C5-B4F2-5947-8CAA-40980E709891}" type="presParOf" srcId="{6EFCEA9B-584C-ED4D-BB75-4BB5FF527A39}" destId="{83FB8AE6-109C-084C-8C3C-76E781EE194B}" srcOrd="1" destOrd="0" presId="urn:microsoft.com/office/officeart/2005/8/layout/hierarchy1"/>
    <dgm:cxn modelId="{C1341743-6953-294E-AF9E-A8B49A32CE75}" type="presParOf" srcId="{260507B5-76D7-AA4E-ABEF-1374DBB40EE9}" destId="{A2CFE8A4-1FEE-9940-9E8F-CEABFAA0BE21}" srcOrd="1" destOrd="0" presId="urn:microsoft.com/office/officeart/2005/8/layout/hierarchy1"/>
    <dgm:cxn modelId="{58C50ED2-2994-4F47-8A0D-4346C909BD7F}" type="presParOf" srcId="{8998E8A8-63D5-1C4C-8507-4679E2288023}" destId="{B1064D90-5A07-4149-BB66-B45C5E3BE934}" srcOrd="6" destOrd="0" presId="urn:microsoft.com/office/officeart/2005/8/layout/hierarchy1"/>
    <dgm:cxn modelId="{43344E7D-BA94-A548-B61F-13C8AA157F50}" type="presParOf" srcId="{8998E8A8-63D5-1C4C-8507-4679E2288023}" destId="{F1C71BBF-2B2F-7E45-9898-35006FB8572F}" srcOrd="7" destOrd="0" presId="urn:microsoft.com/office/officeart/2005/8/layout/hierarchy1"/>
    <dgm:cxn modelId="{CB9EA6A7-5EA6-014E-BD98-C137E100328D}" type="presParOf" srcId="{F1C71BBF-2B2F-7E45-9898-35006FB8572F}" destId="{2F5BF24D-4EFD-B44A-9654-FDFFACDFD976}" srcOrd="0" destOrd="0" presId="urn:microsoft.com/office/officeart/2005/8/layout/hierarchy1"/>
    <dgm:cxn modelId="{994EB007-AC23-CC4C-BF93-4784E480FDF2}" type="presParOf" srcId="{2F5BF24D-4EFD-B44A-9654-FDFFACDFD976}" destId="{8E38FA05-97F9-1144-B832-601F9EA29172}" srcOrd="0" destOrd="0" presId="urn:microsoft.com/office/officeart/2005/8/layout/hierarchy1"/>
    <dgm:cxn modelId="{C61FF88D-7D9E-444D-B843-EFD0989178E0}" type="presParOf" srcId="{2F5BF24D-4EFD-B44A-9654-FDFFACDFD976}" destId="{4A27DC37-956D-0845-B78F-FDFB90D3B4CC}" srcOrd="1" destOrd="0" presId="urn:microsoft.com/office/officeart/2005/8/layout/hierarchy1"/>
    <dgm:cxn modelId="{CDC4FEDB-9FCA-B04B-9C71-27281FB48123}" type="presParOf" srcId="{F1C71BBF-2B2F-7E45-9898-35006FB8572F}" destId="{54B5219F-3533-AB44-84D4-A7B016531C37}" srcOrd="1" destOrd="0" presId="urn:microsoft.com/office/officeart/2005/8/layout/hierarchy1"/>
    <dgm:cxn modelId="{3CD8B4F7-2830-5B49-96C2-01CD46C8F320}" type="presParOf" srcId="{8998E8A8-63D5-1C4C-8507-4679E2288023}" destId="{243F56F7-10AD-BF4D-BDD2-6A4909938B20}" srcOrd="8" destOrd="0" presId="urn:microsoft.com/office/officeart/2005/8/layout/hierarchy1"/>
    <dgm:cxn modelId="{AA05AE24-0A7E-DC4B-88AE-3780CE2D8E3D}" type="presParOf" srcId="{8998E8A8-63D5-1C4C-8507-4679E2288023}" destId="{DC89C0D9-6FF7-CE4B-99DA-495C03EBB923}" srcOrd="9" destOrd="0" presId="urn:microsoft.com/office/officeart/2005/8/layout/hierarchy1"/>
    <dgm:cxn modelId="{A953BC5F-9CE8-3C4B-A6E5-EE2E17F9ADA7}" type="presParOf" srcId="{DC89C0D9-6FF7-CE4B-99DA-495C03EBB923}" destId="{84AF9353-6286-DE45-B9BB-1F4F91B2DFE7}" srcOrd="0" destOrd="0" presId="urn:microsoft.com/office/officeart/2005/8/layout/hierarchy1"/>
    <dgm:cxn modelId="{203A718E-AE05-AE46-9663-BDDB45189F8F}" type="presParOf" srcId="{84AF9353-6286-DE45-B9BB-1F4F91B2DFE7}" destId="{57196B02-9A0B-4446-A862-058983FB05A8}" srcOrd="0" destOrd="0" presId="urn:microsoft.com/office/officeart/2005/8/layout/hierarchy1"/>
    <dgm:cxn modelId="{482EFF75-A34D-5946-AE7A-CFD31882AF21}" type="presParOf" srcId="{84AF9353-6286-DE45-B9BB-1F4F91B2DFE7}" destId="{E705793C-AB28-0F4D-874B-AA203DB1FC6A}" srcOrd="1" destOrd="0" presId="urn:microsoft.com/office/officeart/2005/8/layout/hierarchy1"/>
    <dgm:cxn modelId="{689B2A7C-EE68-1C43-BD11-B92DAEE56366}" type="presParOf" srcId="{DC89C0D9-6FF7-CE4B-99DA-495C03EBB923}" destId="{10AC0D24-00E5-A946-AA08-E2A7EA138874}" srcOrd="1" destOrd="0" presId="urn:microsoft.com/office/officeart/2005/8/layout/hierarchy1"/>
    <dgm:cxn modelId="{F27C454D-9089-4140-AFBF-BB269E5CE752}" type="presParOf" srcId="{8998E8A8-63D5-1C4C-8507-4679E2288023}" destId="{CE774281-8B53-2E4C-85CC-FDC98D7F7345}" srcOrd="10" destOrd="0" presId="urn:microsoft.com/office/officeart/2005/8/layout/hierarchy1"/>
    <dgm:cxn modelId="{2BB13357-1B96-C445-8D90-CCBA1B4F61CE}" type="presParOf" srcId="{8998E8A8-63D5-1C4C-8507-4679E2288023}" destId="{51B313C4-D368-9A40-911C-CB31AEA48089}" srcOrd="11" destOrd="0" presId="urn:microsoft.com/office/officeart/2005/8/layout/hierarchy1"/>
    <dgm:cxn modelId="{F8098468-30F6-3C4A-A44F-241BDEA79129}" type="presParOf" srcId="{51B313C4-D368-9A40-911C-CB31AEA48089}" destId="{8C0B0031-7E09-0F4D-8BC3-9E7E772C6875}" srcOrd="0" destOrd="0" presId="urn:microsoft.com/office/officeart/2005/8/layout/hierarchy1"/>
    <dgm:cxn modelId="{1C9FAAEA-AD55-424D-B899-3DB1E7DB6912}" type="presParOf" srcId="{8C0B0031-7E09-0F4D-8BC3-9E7E772C6875}" destId="{2329BE03-63F0-6F4F-9E5B-22F316D91043}" srcOrd="0" destOrd="0" presId="urn:microsoft.com/office/officeart/2005/8/layout/hierarchy1"/>
    <dgm:cxn modelId="{03AA97F7-7F6A-3844-8425-9B3D1E3F726D}" type="presParOf" srcId="{8C0B0031-7E09-0F4D-8BC3-9E7E772C6875}" destId="{45EEBDCE-26B9-B045-8ECD-2F2F57ADB543}" srcOrd="1" destOrd="0" presId="urn:microsoft.com/office/officeart/2005/8/layout/hierarchy1"/>
    <dgm:cxn modelId="{85378C63-5663-DA4B-B7B7-D62ABD3DC97C}" type="presParOf" srcId="{51B313C4-D368-9A40-911C-CB31AEA48089}" destId="{173D9088-F3DF-C642-9290-11614815D3A9}" srcOrd="1" destOrd="0" presId="urn:microsoft.com/office/officeart/2005/8/layout/hierarchy1"/>
    <dgm:cxn modelId="{AE5CC932-ECC8-8442-A35C-CB5C0621F04D}" type="presParOf" srcId="{8998E8A8-63D5-1C4C-8507-4679E2288023}" destId="{4AE1FC51-F167-0947-84E3-5243A4DC2F60}" srcOrd="12" destOrd="0" presId="urn:microsoft.com/office/officeart/2005/8/layout/hierarchy1"/>
    <dgm:cxn modelId="{588AB0D7-299D-2642-B72A-F2D70DEB422C}" type="presParOf" srcId="{8998E8A8-63D5-1C4C-8507-4679E2288023}" destId="{2951B418-0FC0-FB40-89E2-E6B91E3BB451}" srcOrd="13" destOrd="0" presId="urn:microsoft.com/office/officeart/2005/8/layout/hierarchy1"/>
    <dgm:cxn modelId="{C9072BD9-094B-624E-BA94-1850E28E459E}" type="presParOf" srcId="{2951B418-0FC0-FB40-89E2-E6B91E3BB451}" destId="{8DB891E4-97A7-1845-AECE-2B25FB5C57FA}" srcOrd="0" destOrd="0" presId="urn:microsoft.com/office/officeart/2005/8/layout/hierarchy1"/>
    <dgm:cxn modelId="{700A0CD9-CE3E-C549-9074-09A323A6422E}" type="presParOf" srcId="{8DB891E4-97A7-1845-AECE-2B25FB5C57FA}" destId="{00F065D5-4812-AC41-8044-8A85A4D5E324}" srcOrd="0" destOrd="0" presId="urn:microsoft.com/office/officeart/2005/8/layout/hierarchy1"/>
    <dgm:cxn modelId="{FC666A24-0FAD-D04C-B96F-32281EC43D4E}" type="presParOf" srcId="{8DB891E4-97A7-1845-AECE-2B25FB5C57FA}" destId="{258CADBA-8765-EB48-A771-D2B5F04E4A9A}" srcOrd="1" destOrd="0" presId="urn:microsoft.com/office/officeart/2005/8/layout/hierarchy1"/>
    <dgm:cxn modelId="{5E61D8DE-889B-614A-834D-F1CBE08FEAD8}" type="presParOf" srcId="{2951B418-0FC0-FB40-89E2-E6B91E3BB451}" destId="{4E10BFA4-0FDD-6E47-BEF1-8D46D6F5D5E1}" srcOrd="1" destOrd="0" presId="urn:microsoft.com/office/officeart/2005/8/layout/hierarchy1"/>
    <dgm:cxn modelId="{606D75ED-7756-2F4F-8323-DB86C836E980}" type="presParOf" srcId="{8998E8A8-63D5-1C4C-8507-4679E2288023}" destId="{035D8C62-17C9-DF4A-A74E-A2B4AEC72489}" srcOrd="14" destOrd="0" presId="urn:microsoft.com/office/officeart/2005/8/layout/hierarchy1"/>
    <dgm:cxn modelId="{1B65FB38-9293-1041-845A-F0EF676B71DB}" type="presParOf" srcId="{8998E8A8-63D5-1C4C-8507-4679E2288023}" destId="{1FBC7104-9555-3944-B017-344A6A3D64C4}" srcOrd="15" destOrd="0" presId="urn:microsoft.com/office/officeart/2005/8/layout/hierarchy1"/>
    <dgm:cxn modelId="{50E2D4E6-18D0-1C43-B9D0-FCC4504F59F0}" type="presParOf" srcId="{1FBC7104-9555-3944-B017-344A6A3D64C4}" destId="{77AF75B0-AD4F-F045-8286-FAB58D375A2C}" srcOrd="0" destOrd="0" presId="urn:microsoft.com/office/officeart/2005/8/layout/hierarchy1"/>
    <dgm:cxn modelId="{905F5BA6-7635-A242-AFC6-31B8B51A7E03}" type="presParOf" srcId="{77AF75B0-AD4F-F045-8286-FAB58D375A2C}" destId="{78F25EE8-DBDA-544A-9609-79447E094129}" srcOrd="0" destOrd="0" presId="urn:microsoft.com/office/officeart/2005/8/layout/hierarchy1"/>
    <dgm:cxn modelId="{2F1C8C37-1389-9441-AADB-10E716F15693}" type="presParOf" srcId="{77AF75B0-AD4F-F045-8286-FAB58D375A2C}" destId="{37585A1B-2104-1E47-A57E-ECE4F5CCEB49}" srcOrd="1" destOrd="0" presId="urn:microsoft.com/office/officeart/2005/8/layout/hierarchy1"/>
    <dgm:cxn modelId="{8454C3EA-550D-8A49-A6A2-7E8DEA9EBF3E}" type="presParOf" srcId="{1FBC7104-9555-3944-B017-344A6A3D64C4}" destId="{630D4527-9869-6243-8F9B-4136CA6B9ACD}" srcOrd="1" destOrd="0" presId="urn:microsoft.com/office/officeart/2005/8/layout/hierarchy1"/>
    <dgm:cxn modelId="{599E56AA-2C7C-4345-979F-A80BF7B85361}" type="presParOf" srcId="{630D4527-9869-6243-8F9B-4136CA6B9ACD}" destId="{D1225C24-E272-AF4A-8A1D-2D5634AE744C}" srcOrd="0" destOrd="0" presId="urn:microsoft.com/office/officeart/2005/8/layout/hierarchy1"/>
    <dgm:cxn modelId="{E29F6F71-39C8-894E-BB6F-1AFB32A00DE5}" type="presParOf" srcId="{630D4527-9869-6243-8F9B-4136CA6B9ACD}" destId="{A49FDAE0-276B-064C-B228-FE38A018FCB5}" srcOrd="1" destOrd="0" presId="urn:microsoft.com/office/officeart/2005/8/layout/hierarchy1"/>
    <dgm:cxn modelId="{D9980B87-1046-7144-A452-860F524CFF68}" type="presParOf" srcId="{A49FDAE0-276B-064C-B228-FE38A018FCB5}" destId="{1D4176FD-155C-C847-9B80-E8C62BF8EEB5}" srcOrd="0" destOrd="0" presId="urn:microsoft.com/office/officeart/2005/8/layout/hierarchy1"/>
    <dgm:cxn modelId="{CE343C61-0249-2C40-B6F2-7331B065F809}" type="presParOf" srcId="{1D4176FD-155C-C847-9B80-E8C62BF8EEB5}" destId="{21886E74-EE89-1241-AD60-B79EF6368D9E}" srcOrd="0" destOrd="0" presId="urn:microsoft.com/office/officeart/2005/8/layout/hierarchy1"/>
    <dgm:cxn modelId="{05692DE1-9F08-124B-8684-111C0CE59B3D}" type="presParOf" srcId="{1D4176FD-155C-C847-9B80-E8C62BF8EEB5}" destId="{13539B19-8074-7049-909D-51DCDD4F787C}" srcOrd="1" destOrd="0" presId="urn:microsoft.com/office/officeart/2005/8/layout/hierarchy1"/>
    <dgm:cxn modelId="{A4CD6BA7-5737-1D40-A605-99B8837D0DEE}" type="presParOf" srcId="{A49FDAE0-276B-064C-B228-FE38A018FCB5}" destId="{83BD2C22-3B79-6440-8580-51A7A4B3D5C0}" srcOrd="1" destOrd="0" presId="urn:microsoft.com/office/officeart/2005/8/layout/hierarchy1"/>
    <dgm:cxn modelId="{4A094104-931F-7A49-9D0E-668C9155EF6F}" type="presParOf" srcId="{630D4527-9869-6243-8F9B-4136CA6B9ACD}" destId="{50BBCF8B-70C9-1143-BC60-ED5089BC7895}" srcOrd="2" destOrd="0" presId="urn:microsoft.com/office/officeart/2005/8/layout/hierarchy1"/>
    <dgm:cxn modelId="{9D9E8726-A84E-7048-98CF-5AE4CBCE0D05}" type="presParOf" srcId="{630D4527-9869-6243-8F9B-4136CA6B9ACD}" destId="{E82CC472-5E32-8B41-BBA4-CE1B0AFA6003}" srcOrd="3" destOrd="0" presId="urn:microsoft.com/office/officeart/2005/8/layout/hierarchy1"/>
    <dgm:cxn modelId="{1FEE31F4-0CC1-E045-B4AF-59487E23189F}" type="presParOf" srcId="{E82CC472-5E32-8B41-BBA4-CE1B0AFA6003}" destId="{317A6B75-0784-194D-A35B-A30B0998AF64}" srcOrd="0" destOrd="0" presId="urn:microsoft.com/office/officeart/2005/8/layout/hierarchy1"/>
    <dgm:cxn modelId="{EB25C6D2-121B-0B44-A104-A0616E5FE05C}" type="presParOf" srcId="{317A6B75-0784-194D-A35B-A30B0998AF64}" destId="{67905308-DFD3-814C-B0CE-7CACDFDC10EF}" srcOrd="0" destOrd="0" presId="urn:microsoft.com/office/officeart/2005/8/layout/hierarchy1"/>
    <dgm:cxn modelId="{7C725248-7EF2-1F41-9B17-E64A5203B4C5}" type="presParOf" srcId="{317A6B75-0784-194D-A35B-A30B0998AF64}" destId="{222AD54D-8222-A546-A64A-2FBCFD870F85}" srcOrd="1" destOrd="0" presId="urn:microsoft.com/office/officeart/2005/8/layout/hierarchy1"/>
    <dgm:cxn modelId="{B373C941-7FE8-4F4A-81EB-802FCC5887EA}" type="presParOf" srcId="{E82CC472-5E32-8B41-BBA4-CE1B0AFA6003}" destId="{4CE5782D-0672-A94C-A778-087F943E6964}" srcOrd="1" destOrd="0" presId="urn:microsoft.com/office/officeart/2005/8/layout/hierarchy1"/>
    <dgm:cxn modelId="{FCABF10A-655B-A148-A197-C08C23329D63}" type="presParOf" srcId="{630D4527-9869-6243-8F9B-4136CA6B9ACD}" destId="{B52F9A13-EF1A-1445-B1F8-0DFA78441CF9}" srcOrd="4" destOrd="0" presId="urn:microsoft.com/office/officeart/2005/8/layout/hierarchy1"/>
    <dgm:cxn modelId="{B579B712-3044-9646-8011-0D3ED524A31F}" type="presParOf" srcId="{630D4527-9869-6243-8F9B-4136CA6B9ACD}" destId="{A03973DE-9832-D049-B284-557E1AF2D59C}" srcOrd="5" destOrd="0" presId="urn:microsoft.com/office/officeart/2005/8/layout/hierarchy1"/>
    <dgm:cxn modelId="{A15C870F-1A55-264B-9752-CC107C746DB3}" type="presParOf" srcId="{A03973DE-9832-D049-B284-557E1AF2D59C}" destId="{95C6F9B9-9D94-C343-80EB-26BD08F0BFD7}" srcOrd="0" destOrd="0" presId="urn:microsoft.com/office/officeart/2005/8/layout/hierarchy1"/>
    <dgm:cxn modelId="{FEEBB381-5FA6-034E-B7C3-034771CDE29D}" type="presParOf" srcId="{95C6F9B9-9D94-C343-80EB-26BD08F0BFD7}" destId="{57E81BAE-226E-3240-B49D-9C58CBF15310}" srcOrd="0" destOrd="0" presId="urn:microsoft.com/office/officeart/2005/8/layout/hierarchy1"/>
    <dgm:cxn modelId="{AE1F1443-41B6-3B4A-9543-4E64691E56ED}" type="presParOf" srcId="{95C6F9B9-9D94-C343-80EB-26BD08F0BFD7}" destId="{A56876F4-1E62-944D-B711-2FEC5C7E4DAB}" srcOrd="1" destOrd="0" presId="urn:microsoft.com/office/officeart/2005/8/layout/hierarchy1"/>
    <dgm:cxn modelId="{E5B47ED8-56B1-5446-AEF8-4240FD02E548}" type="presParOf" srcId="{A03973DE-9832-D049-B284-557E1AF2D59C}" destId="{A0B4F88B-FD5F-434C-B47E-9018F1230A61}" srcOrd="1" destOrd="0" presId="urn:microsoft.com/office/officeart/2005/8/layout/hierarchy1"/>
    <dgm:cxn modelId="{3CDB2348-BAB4-5F45-81D3-D698DCD70499}" type="presParOf" srcId="{630D4527-9869-6243-8F9B-4136CA6B9ACD}" destId="{5AC33077-9992-7F4E-96B1-F260A01C2D03}" srcOrd="6" destOrd="0" presId="urn:microsoft.com/office/officeart/2005/8/layout/hierarchy1"/>
    <dgm:cxn modelId="{DFD2C855-F30C-4541-9132-953543C4EB81}" type="presParOf" srcId="{630D4527-9869-6243-8F9B-4136CA6B9ACD}" destId="{E68D283F-5799-2348-9380-BDFD50EE3C71}" srcOrd="7" destOrd="0" presId="urn:microsoft.com/office/officeart/2005/8/layout/hierarchy1"/>
    <dgm:cxn modelId="{E21E526F-456C-AF4E-9553-C82A93F37D6D}" type="presParOf" srcId="{E68D283F-5799-2348-9380-BDFD50EE3C71}" destId="{801393D8-21CA-9B4F-8737-D52722F84EA0}" srcOrd="0" destOrd="0" presId="urn:microsoft.com/office/officeart/2005/8/layout/hierarchy1"/>
    <dgm:cxn modelId="{0F6C5DA4-D6E9-E740-B4A2-3FC64AF458A1}" type="presParOf" srcId="{801393D8-21CA-9B4F-8737-D52722F84EA0}" destId="{24609F99-0661-2D46-B436-AB2E4876A4A0}" srcOrd="0" destOrd="0" presId="urn:microsoft.com/office/officeart/2005/8/layout/hierarchy1"/>
    <dgm:cxn modelId="{ED22EFC8-6827-A94D-942F-B86E818A909F}" type="presParOf" srcId="{801393D8-21CA-9B4F-8737-D52722F84EA0}" destId="{14B1343F-5638-E04C-9687-2B6C133B32B1}" srcOrd="1" destOrd="0" presId="urn:microsoft.com/office/officeart/2005/8/layout/hierarchy1"/>
    <dgm:cxn modelId="{B05C7EA3-35EE-1F43-BFB9-AF1906CC0FD1}" type="presParOf" srcId="{E68D283F-5799-2348-9380-BDFD50EE3C71}" destId="{8C4D8D74-7424-6043-ADE0-DE605B521515}" srcOrd="1" destOrd="0" presId="urn:microsoft.com/office/officeart/2005/8/layout/hierarchy1"/>
    <dgm:cxn modelId="{EEE0BAF2-6A27-AC4F-A338-162E3E471873}" type="presParOf" srcId="{630D4527-9869-6243-8F9B-4136CA6B9ACD}" destId="{A5F4AF84-93CE-334B-A0B1-0DF3EBE584B4}" srcOrd="8" destOrd="0" presId="urn:microsoft.com/office/officeart/2005/8/layout/hierarchy1"/>
    <dgm:cxn modelId="{B1EFACEA-6ECF-A64D-85C9-868850CB1C19}" type="presParOf" srcId="{630D4527-9869-6243-8F9B-4136CA6B9ACD}" destId="{6AC5D226-F521-7D45-B38F-A50402194A1D}" srcOrd="9" destOrd="0" presId="urn:microsoft.com/office/officeart/2005/8/layout/hierarchy1"/>
    <dgm:cxn modelId="{0196A68C-A248-AD44-B910-906536C367A9}" type="presParOf" srcId="{6AC5D226-F521-7D45-B38F-A50402194A1D}" destId="{E5F4AE9B-C0BE-7144-875F-4222B3E30DE3}" srcOrd="0" destOrd="0" presId="urn:microsoft.com/office/officeart/2005/8/layout/hierarchy1"/>
    <dgm:cxn modelId="{F6566C10-5B2C-8A44-A2D4-5661D7907776}" type="presParOf" srcId="{E5F4AE9B-C0BE-7144-875F-4222B3E30DE3}" destId="{D780142C-7AF5-454F-8A6E-F976C17A1C0A}" srcOrd="0" destOrd="0" presId="urn:microsoft.com/office/officeart/2005/8/layout/hierarchy1"/>
    <dgm:cxn modelId="{5638BEBA-FC31-304B-9A16-FF3B040EA609}" type="presParOf" srcId="{E5F4AE9B-C0BE-7144-875F-4222B3E30DE3}" destId="{FC7F29FB-7B8A-F64C-B1EB-FD8877B289C5}" srcOrd="1" destOrd="0" presId="urn:microsoft.com/office/officeart/2005/8/layout/hierarchy1"/>
    <dgm:cxn modelId="{87951D01-8580-2746-A4BC-C7D1397B8B8A}" type="presParOf" srcId="{6AC5D226-F521-7D45-B38F-A50402194A1D}" destId="{3ADA4C2F-C2DF-6447-B9AF-7E3EA1D775D8}" srcOrd="1" destOrd="0" presId="urn:microsoft.com/office/officeart/2005/8/layout/hierarchy1"/>
    <dgm:cxn modelId="{878A883B-AEA1-C94D-B72A-7BAB17EF3A4B}" type="presParOf" srcId="{630D4527-9869-6243-8F9B-4136CA6B9ACD}" destId="{339C5866-259D-354F-B5A8-E731336BEC19}" srcOrd="10" destOrd="0" presId="urn:microsoft.com/office/officeart/2005/8/layout/hierarchy1"/>
    <dgm:cxn modelId="{A5507436-D7CE-8642-B000-DB0134F4B242}" type="presParOf" srcId="{630D4527-9869-6243-8F9B-4136CA6B9ACD}" destId="{33475097-15CC-4541-A204-6607ACD74FE5}" srcOrd="11" destOrd="0" presId="urn:microsoft.com/office/officeart/2005/8/layout/hierarchy1"/>
    <dgm:cxn modelId="{10A5E233-32BB-6E44-9433-E44D8C0D9D46}" type="presParOf" srcId="{33475097-15CC-4541-A204-6607ACD74FE5}" destId="{DAEE7A00-523B-4E43-916D-91F24AE8F47B}" srcOrd="0" destOrd="0" presId="urn:microsoft.com/office/officeart/2005/8/layout/hierarchy1"/>
    <dgm:cxn modelId="{99DF102C-371F-3442-B88A-56ADB70379A1}" type="presParOf" srcId="{DAEE7A00-523B-4E43-916D-91F24AE8F47B}" destId="{729A3F95-20D4-F747-96DD-019B103912E1}" srcOrd="0" destOrd="0" presId="urn:microsoft.com/office/officeart/2005/8/layout/hierarchy1"/>
    <dgm:cxn modelId="{8EA203CD-15F9-A349-9805-6E3E65339AD3}" type="presParOf" srcId="{DAEE7A00-523B-4E43-916D-91F24AE8F47B}" destId="{17C2E211-BE68-B347-80DE-F35A47A72D97}" srcOrd="1" destOrd="0" presId="urn:microsoft.com/office/officeart/2005/8/layout/hierarchy1"/>
    <dgm:cxn modelId="{C75A2A16-BEEC-EE44-814B-7C1CF7E6CEAD}" type="presParOf" srcId="{33475097-15CC-4541-A204-6607ACD74FE5}" destId="{A709A142-9070-7543-804A-C53C78B4E5C4}" srcOrd="1" destOrd="0" presId="urn:microsoft.com/office/officeart/2005/8/layout/hierarchy1"/>
    <dgm:cxn modelId="{25CA2DA1-B004-6647-8750-204AC92BF2EA}" type="presParOf" srcId="{630D4527-9869-6243-8F9B-4136CA6B9ACD}" destId="{F869BFEB-73EB-2945-9296-40C07B97C69E}" srcOrd="12" destOrd="0" presId="urn:microsoft.com/office/officeart/2005/8/layout/hierarchy1"/>
    <dgm:cxn modelId="{2DFB730D-C67F-EC46-9FE4-99FC9BDAD7E5}" type="presParOf" srcId="{630D4527-9869-6243-8F9B-4136CA6B9ACD}" destId="{E269F6DE-B0D5-514F-8984-16E6464E794A}" srcOrd="13" destOrd="0" presId="urn:microsoft.com/office/officeart/2005/8/layout/hierarchy1"/>
    <dgm:cxn modelId="{5B563CB1-75F3-1244-B1FE-3AD899CFE132}" type="presParOf" srcId="{E269F6DE-B0D5-514F-8984-16E6464E794A}" destId="{2EA28EBD-60BC-EB4C-8793-C3DCBBE8C7D8}" srcOrd="0" destOrd="0" presId="urn:microsoft.com/office/officeart/2005/8/layout/hierarchy1"/>
    <dgm:cxn modelId="{D1B38501-4216-4645-8979-2823059CC71B}" type="presParOf" srcId="{2EA28EBD-60BC-EB4C-8793-C3DCBBE8C7D8}" destId="{ED818997-1BCC-5441-889A-D18FE4098140}" srcOrd="0" destOrd="0" presId="urn:microsoft.com/office/officeart/2005/8/layout/hierarchy1"/>
    <dgm:cxn modelId="{85ED0B76-6DBD-2647-8247-24AFDCA356D4}" type="presParOf" srcId="{2EA28EBD-60BC-EB4C-8793-C3DCBBE8C7D8}" destId="{9941954C-87AA-364F-9DC8-C6E4AE0621A9}" srcOrd="1" destOrd="0" presId="urn:microsoft.com/office/officeart/2005/8/layout/hierarchy1"/>
    <dgm:cxn modelId="{F2C59B0D-F32E-E145-9978-D8EC122BDCE2}" type="presParOf" srcId="{E269F6DE-B0D5-514F-8984-16E6464E794A}" destId="{FD0F19C0-27F1-EF46-8439-64FF939A9590}" srcOrd="1" destOrd="0" presId="urn:microsoft.com/office/officeart/2005/8/layout/hierarchy1"/>
    <dgm:cxn modelId="{AC312631-9A2D-0E46-A8EF-733A9D092774}" type="presParOf" srcId="{8998E8A8-63D5-1C4C-8507-4679E2288023}" destId="{56473E34-62EB-B246-82A0-6C4818AF00A0}" srcOrd="16" destOrd="0" presId="urn:microsoft.com/office/officeart/2005/8/layout/hierarchy1"/>
    <dgm:cxn modelId="{4152BDC0-F6E1-7B4A-9E97-8F82742A383B}" type="presParOf" srcId="{8998E8A8-63D5-1C4C-8507-4679E2288023}" destId="{5D7B251A-14C8-304A-BBBB-34D88946483B}" srcOrd="17" destOrd="0" presId="urn:microsoft.com/office/officeart/2005/8/layout/hierarchy1"/>
    <dgm:cxn modelId="{B4CE1E7F-8297-BE42-B455-21B09CDE7AE8}" type="presParOf" srcId="{5D7B251A-14C8-304A-BBBB-34D88946483B}" destId="{7BD8D1EF-91C5-1447-952C-5B670D0551DC}" srcOrd="0" destOrd="0" presId="urn:microsoft.com/office/officeart/2005/8/layout/hierarchy1"/>
    <dgm:cxn modelId="{77C437BF-AE29-E548-ABB3-2F467C4D00F2}" type="presParOf" srcId="{7BD8D1EF-91C5-1447-952C-5B670D0551DC}" destId="{11B90F25-A3AE-0C4E-9E4B-98FBAE3EFC92}" srcOrd="0" destOrd="0" presId="urn:microsoft.com/office/officeart/2005/8/layout/hierarchy1"/>
    <dgm:cxn modelId="{7A11A7D4-C0A7-DA4C-8634-FCBE4D578A6A}" type="presParOf" srcId="{7BD8D1EF-91C5-1447-952C-5B670D0551DC}" destId="{D23C605B-61EB-444F-88D3-FA1CB4C67A83}" srcOrd="1" destOrd="0" presId="urn:microsoft.com/office/officeart/2005/8/layout/hierarchy1"/>
    <dgm:cxn modelId="{B2267466-DBB0-2541-A954-ABD3084143D8}"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121928"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664233"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07620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77691" y="1421135"/>
          <a:ext cx="1144237" cy="217821"/>
        </a:xfrm>
        <a:custGeom>
          <a:avLst/>
          <a:gdLst/>
          <a:ahLst/>
          <a:cxnLst/>
          <a:rect l="0" t="0" r="0" b="0"/>
          <a:pathLst>
            <a:path>
              <a:moveTo>
                <a:pt x="0" y="0"/>
              </a:moveTo>
              <a:lnTo>
                <a:pt x="0" y="148438"/>
              </a:lnTo>
              <a:lnTo>
                <a:pt x="1144237" y="148438"/>
              </a:lnTo>
              <a:lnTo>
                <a:pt x="114423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16081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77691" y="1421135"/>
          <a:ext cx="228847" cy="217821"/>
        </a:xfrm>
        <a:custGeom>
          <a:avLst/>
          <a:gdLst/>
          <a:ahLst/>
          <a:cxnLst/>
          <a:rect l="0" t="0" r="0" b="0"/>
          <a:pathLst>
            <a:path>
              <a:moveTo>
                <a:pt x="0" y="0"/>
              </a:moveTo>
              <a:lnTo>
                <a:pt x="0" y="148438"/>
              </a:lnTo>
              <a:lnTo>
                <a:pt x="228847" y="148438"/>
              </a:lnTo>
              <a:lnTo>
                <a:pt x="22884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91149"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33454"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33454" y="2114542"/>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75759" y="2114542"/>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33454" y="1421135"/>
          <a:ext cx="1144237" cy="217821"/>
        </a:xfrm>
        <a:custGeom>
          <a:avLst/>
          <a:gdLst/>
          <a:ahLst/>
          <a:cxnLst/>
          <a:rect l="0" t="0" r="0" b="0"/>
          <a:pathLst>
            <a:path>
              <a:moveTo>
                <a:pt x="1144237" y="0"/>
              </a:moveTo>
              <a:lnTo>
                <a:pt x="1144237"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603213" y="945548"/>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86431" y="1024604"/>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700360" y="1038533"/>
        <a:ext cx="721097" cy="447728"/>
      </dsp:txXfrm>
    </dsp:sp>
    <dsp:sp modelId="{B3D28D79-DDFF-474A-9CF8-FC578F27F367}">
      <dsp:nvSpPr>
        <dsp:cNvPr id="0" name=""/>
        <dsp:cNvSpPr/>
      </dsp:nvSpPr>
      <dsp:spPr>
        <a:xfrm>
          <a:off x="458976"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42193"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56122" y="1731941"/>
        <a:ext cx="721097" cy="447728"/>
      </dsp:txXfrm>
    </dsp:sp>
    <dsp:sp modelId="{4453765C-A49E-0149-AEA7-2A4AD7BD0AB0}">
      <dsp:nvSpPr>
        <dsp:cNvPr id="0" name=""/>
        <dsp:cNvSpPr/>
      </dsp:nvSpPr>
      <dsp:spPr>
        <a:xfrm>
          <a:off x="128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4499"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98428" y="2425349"/>
        <a:ext cx="721097" cy="447728"/>
      </dsp:txXfrm>
    </dsp:sp>
    <dsp:sp modelId="{D2148AF7-D1EF-FA40-ADC7-427DA4ACED9B}">
      <dsp:nvSpPr>
        <dsp:cNvPr id="0" name=""/>
        <dsp:cNvSpPr/>
      </dsp:nvSpPr>
      <dsp:spPr>
        <a:xfrm>
          <a:off x="91667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9988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1013817" y="2425349"/>
        <a:ext cx="721097" cy="447728"/>
      </dsp:txXfrm>
    </dsp:sp>
    <dsp:sp modelId="{461BAB0C-A480-BE4F-8378-89DE136457D1}">
      <dsp:nvSpPr>
        <dsp:cNvPr id="0" name=""/>
        <dsp:cNvSpPr/>
      </dsp:nvSpPr>
      <dsp:spPr>
        <a:xfrm>
          <a:off x="45897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4219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56122" y="3118756"/>
        <a:ext cx="721097" cy="447728"/>
      </dsp:txXfrm>
    </dsp:sp>
    <dsp:sp modelId="{F0A3C98F-1E35-9C4B-955B-4306F0403A1D}">
      <dsp:nvSpPr>
        <dsp:cNvPr id="0" name=""/>
        <dsp:cNvSpPr/>
      </dsp:nvSpPr>
      <dsp:spPr>
        <a:xfrm>
          <a:off x="137436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5758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71512" y="3118756"/>
        <a:ext cx="721097" cy="447728"/>
      </dsp:txXfrm>
    </dsp:sp>
    <dsp:sp modelId="{92FE3C2E-EAA7-1345-91AA-4E41559AF777}">
      <dsp:nvSpPr>
        <dsp:cNvPr id="0" name=""/>
        <dsp:cNvSpPr/>
      </dsp:nvSpPr>
      <dsp:spPr>
        <a:xfrm>
          <a:off x="1832061"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91527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929207" y="1731941"/>
        <a:ext cx="721097" cy="447728"/>
      </dsp:txXfrm>
    </dsp:sp>
    <dsp:sp modelId="{F3BF3B4A-AAE3-5C4D-9580-F33DFE58259F}">
      <dsp:nvSpPr>
        <dsp:cNvPr id="0" name=""/>
        <dsp:cNvSpPr/>
      </dsp:nvSpPr>
      <dsp:spPr>
        <a:xfrm>
          <a:off x="183206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91527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929207" y="2425349"/>
        <a:ext cx="721097" cy="447728"/>
      </dsp:txXfrm>
    </dsp:sp>
    <dsp:sp modelId="{8D87B47B-66A5-5A4D-81D7-3BF5944B4637}">
      <dsp:nvSpPr>
        <dsp:cNvPr id="0" name=""/>
        <dsp:cNvSpPr/>
      </dsp:nvSpPr>
      <dsp:spPr>
        <a:xfrm>
          <a:off x="2747450"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83066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844597" y="1731941"/>
        <a:ext cx="721097" cy="447728"/>
      </dsp:txXfrm>
    </dsp:sp>
    <dsp:sp modelId="{9E602B42-8EB0-9044-883E-4EDD9E6743DC}">
      <dsp:nvSpPr>
        <dsp:cNvPr id="0" name=""/>
        <dsp:cNvSpPr/>
      </dsp:nvSpPr>
      <dsp:spPr>
        <a:xfrm>
          <a:off x="2747450"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83066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844597" y="2425349"/>
        <a:ext cx="721097" cy="447728"/>
      </dsp:txXfrm>
    </dsp:sp>
    <dsp:sp modelId="{42836FAA-F7FA-BF4A-99DF-BF03D0FBC499}">
      <dsp:nvSpPr>
        <dsp:cNvPr id="0" name=""/>
        <dsp:cNvSpPr/>
      </dsp:nvSpPr>
      <dsp:spPr>
        <a:xfrm>
          <a:off x="228975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37297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386902" y="3118756"/>
        <a:ext cx="721097" cy="447728"/>
      </dsp:txXfrm>
    </dsp:sp>
    <dsp:sp modelId="{F000E5DE-C55B-3B40-99CE-A870EE7669B5}">
      <dsp:nvSpPr>
        <dsp:cNvPr id="0" name=""/>
        <dsp:cNvSpPr/>
      </dsp:nvSpPr>
      <dsp:spPr>
        <a:xfrm>
          <a:off x="3205145"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28836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302292" y="3118756"/>
        <a:ext cx="721097" cy="4477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121928"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664233"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07620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77698" y="1421135"/>
          <a:ext cx="1144229" cy="217821"/>
        </a:xfrm>
        <a:custGeom>
          <a:avLst/>
          <a:gdLst/>
          <a:ahLst/>
          <a:cxnLst/>
          <a:rect l="0" t="0" r="0" b="0"/>
          <a:pathLst>
            <a:path>
              <a:moveTo>
                <a:pt x="0" y="0"/>
              </a:moveTo>
              <a:lnTo>
                <a:pt x="0" y="148438"/>
              </a:lnTo>
              <a:lnTo>
                <a:pt x="1144229" y="148438"/>
              </a:lnTo>
              <a:lnTo>
                <a:pt x="1144229"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16081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77698" y="1421135"/>
          <a:ext cx="228839" cy="217821"/>
        </a:xfrm>
        <a:custGeom>
          <a:avLst/>
          <a:gdLst/>
          <a:ahLst/>
          <a:cxnLst/>
          <a:rect l="0" t="0" r="0" b="0"/>
          <a:pathLst>
            <a:path>
              <a:moveTo>
                <a:pt x="0" y="0"/>
              </a:moveTo>
              <a:lnTo>
                <a:pt x="0" y="148438"/>
              </a:lnTo>
              <a:lnTo>
                <a:pt x="228839" y="148438"/>
              </a:lnTo>
              <a:lnTo>
                <a:pt x="228839"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91149"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33454"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33454" y="2114542"/>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75759" y="2114542"/>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33454" y="1421135"/>
          <a:ext cx="1144244" cy="217821"/>
        </a:xfrm>
        <a:custGeom>
          <a:avLst/>
          <a:gdLst/>
          <a:ahLst/>
          <a:cxnLst/>
          <a:rect l="0" t="0" r="0" b="0"/>
          <a:pathLst>
            <a:path>
              <a:moveTo>
                <a:pt x="1144244" y="0"/>
              </a:moveTo>
              <a:lnTo>
                <a:pt x="114424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603221" y="945548"/>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86438" y="1024604"/>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700367" y="1038533"/>
        <a:ext cx="721097" cy="447728"/>
      </dsp:txXfrm>
    </dsp:sp>
    <dsp:sp modelId="{B3D28D79-DDFF-474A-9CF8-FC578F27F367}">
      <dsp:nvSpPr>
        <dsp:cNvPr id="0" name=""/>
        <dsp:cNvSpPr/>
      </dsp:nvSpPr>
      <dsp:spPr>
        <a:xfrm>
          <a:off x="458976"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42193"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56122" y="1731941"/>
        <a:ext cx="721097" cy="447728"/>
      </dsp:txXfrm>
    </dsp:sp>
    <dsp:sp modelId="{4453765C-A49E-0149-AEA7-2A4AD7BD0AB0}">
      <dsp:nvSpPr>
        <dsp:cNvPr id="0" name=""/>
        <dsp:cNvSpPr/>
      </dsp:nvSpPr>
      <dsp:spPr>
        <a:xfrm>
          <a:off x="128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4499"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8428" y="2425349"/>
        <a:ext cx="721097" cy="447728"/>
      </dsp:txXfrm>
    </dsp:sp>
    <dsp:sp modelId="{D2148AF7-D1EF-FA40-ADC7-427DA4ACED9B}">
      <dsp:nvSpPr>
        <dsp:cNvPr id="0" name=""/>
        <dsp:cNvSpPr/>
      </dsp:nvSpPr>
      <dsp:spPr>
        <a:xfrm>
          <a:off x="91667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9988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1013817" y="2425349"/>
        <a:ext cx="721097" cy="447728"/>
      </dsp:txXfrm>
    </dsp:sp>
    <dsp:sp modelId="{461BAB0C-A480-BE4F-8378-89DE136457D1}">
      <dsp:nvSpPr>
        <dsp:cNvPr id="0" name=""/>
        <dsp:cNvSpPr/>
      </dsp:nvSpPr>
      <dsp:spPr>
        <a:xfrm>
          <a:off x="45897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4219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56122" y="3118756"/>
        <a:ext cx="721097" cy="447728"/>
      </dsp:txXfrm>
    </dsp:sp>
    <dsp:sp modelId="{F0A3C98F-1E35-9C4B-955B-4306F0403A1D}">
      <dsp:nvSpPr>
        <dsp:cNvPr id="0" name=""/>
        <dsp:cNvSpPr/>
      </dsp:nvSpPr>
      <dsp:spPr>
        <a:xfrm>
          <a:off x="137436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5758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71512" y="3118756"/>
        <a:ext cx="721097" cy="447728"/>
      </dsp:txXfrm>
    </dsp:sp>
    <dsp:sp modelId="{92FE3C2E-EAA7-1345-91AA-4E41559AF777}">
      <dsp:nvSpPr>
        <dsp:cNvPr id="0" name=""/>
        <dsp:cNvSpPr/>
      </dsp:nvSpPr>
      <dsp:spPr>
        <a:xfrm>
          <a:off x="1832061"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91527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929207" y="1731941"/>
        <a:ext cx="721097" cy="447728"/>
      </dsp:txXfrm>
    </dsp:sp>
    <dsp:sp modelId="{F3BF3B4A-AAE3-5C4D-9580-F33DFE58259F}">
      <dsp:nvSpPr>
        <dsp:cNvPr id="0" name=""/>
        <dsp:cNvSpPr/>
      </dsp:nvSpPr>
      <dsp:spPr>
        <a:xfrm>
          <a:off x="183206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91527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929207" y="2425349"/>
        <a:ext cx="721097" cy="447728"/>
      </dsp:txXfrm>
    </dsp:sp>
    <dsp:sp modelId="{8D87B47B-66A5-5A4D-81D7-3BF5944B4637}">
      <dsp:nvSpPr>
        <dsp:cNvPr id="0" name=""/>
        <dsp:cNvSpPr/>
      </dsp:nvSpPr>
      <dsp:spPr>
        <a:xfrm>
          <a:off x="2747450"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83066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844597" y="1731941"/>
        <a:ext cx="721097" cy="447728"/>
      </dsp:txXfrm>
    </dsp:sp>
    <dsp:sp modelId="{9E602B42-8EB0-9044-883E-4EDD9E6743DC}">
      <dsp:nvSpPr>
        <dsp:cNvPr id="0" name=""/>
        <dsp:cNvSpPr/>
      </dsp:nvSpPr>
      <dsp:spPr>
        <a:xfrm>
          <a:off x="2747450"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83066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844597" y="2425349"/>
        <a:ext cx="721097" cy="447728"/>
      </dsp:txXfrm>
    </dsp:sp>
    <dsp:sp modelId="{42836FAA-F7FA-BF4A-99DF-BF03D0FBC499}">
      <dsp:nvSpPr>
        <dsp:cNvPr id="0" name=""/>
        <dsp:cNvSpPr/>
      </dsp:nvSpPr>
      <dsp:spPr>
        <a:xfrm>
          <a:off x="228975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37297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386902" y="3118756"/>
        <a:ext cx="721097" cy="447728"/>
      </dsp:txXfrm>
    </dsp:sp>
    <dsp:sp modelId="{F000E5DE-C55B-3B40-99CE-A870EE7669B5}">
      <dsp:nvSpPr>
        <dsp:cNvPr id="0" name=""/>
        <dsp:cNvSpPr/>
      </dsp:nvSpPr>
      <dsp:spPr>
        <a:xfrm>
          <a:off x="3205145"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28836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302292" y="3118756"/>
        <a:ext cx="721097" cy="44772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121928"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664233"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07620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77691" y="1421135"/>
          <a:ext cx="1144237" cy="217821"/>
        </a:xfrm>
        <a:custGeom>
          <a:avLst/>
          <a:gdLst/>
          <a:ahLst/>
          <a:cxnLst/>
          <a:rect l="0" t="0" r="0" b="0"/>
          <a:pathLst>
            <a:path>
              <a:moveTo>
                <a:pt x="0" y="0"/>
              </a:moveTo>
              <a:lnTo>
                <a:pt x="0" y="148438"/>
              </a:lnTo>
              <a:lnTo>
                <a:pt x="1144237" y="148438"/>
              </a:lnTo>
              <a:lnTo>
                <a:pt x="114423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16081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77691" y="1421135"/>
          <a:ext cx="228847" cy="217821"/>
        </a:xfrm>
        <a:custGeom>
          <a:avLst/>
          <a:gdLst/>
          <a:ahLst/>
          <a:cxnLst/>
          <a:rect l="0" t="0" r="0" b="0"/>
          <a:pathLst>
            <a:path>
              <a:moveTo>
                <a:pt x="0" y="0"/>
              </a:moveTo>
              <a:lnTo>
                <a:pt x="0" y="148438"/>
              </a:lnTo>
              <a:lnTo>
                <a:pt x="228847" y="148438"/>
              </a:lnTo>
              <a:lnTo>
                <a:pt x="22884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91149"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33454"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33454" y="2114542"/>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75759" y="2114542"/>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33454" y="1421135"/>
          <a:ext cx="1144237" cy="217821"/>
        </a:xfrm>
        <a:custGeom>
          <a:avLst/>
          <a:gdLst/>
          <a:ahLst/>
          <a:cxnLst/>
          <a:rect l="0" t="0" r="0" b="0"/>
          <a:pathLst>
            <a:path>
              <a:moveTo>
                <a:pt x="1144237" y="0"/>
              </a:moveTo>
              <a:lnTo>
                <a:pt x="1144237"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603213" y="945548"/>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86431" y="1024604"/>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700360" y="1038533"/>
        <a:ext cx="721097" cy="447728"/>
      </dsp:txXfrm>
    </dsp:sp>
    <dsp:sp modelId="{B3D28D79-DDFF-474A-9CF8-FC578F27F367}">
      <dsp:nvSpPr>
        <dsp:cNvPr id="0" name=""/>
        <dsp:cNvSpPr/>
      </dsp:nvSpPr>
      <dsp:spPr>
        <a:xfrm>
          <a:off x="458976"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42193"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56122" y="1731941"/>
        <a:ext cx="721097" cy="447728"/>
      </dsp:txXfrm>
    </dsp:sp>
    <dsp:sp modelId="{4453765C-A49E-0149-AEA7-2A4AD7BD0AB0}">
      <dsp:nvSpPr>
        <dsp:cNvPr id="0" name=""/>
        <dsp:cNvSpPr/>
      </dsp:nvSpPr>
      <dsp:spPr>
        <a:xfrm>
          <a:off x="128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4499"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8428" y="2425349"/>
        <a:ext cx="721097" cy="447728"/>
      </dsp:txXfrm>
    </dsp:sp>
    <dsp:sp modelId="{D2148AF7-D1EF-FA40-ADC7-427DA4ACED9B}">
      <dsp:nvSpPr>
        <dsp:cNvPr id="0" name=""/>
        <dsp:cNvSpPr/>
      </dsp:nvSpPr>
      <dsp:spPr>
        <a:xfrm>
          <a:off x="91667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9988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1013817" y="2425349"/>
        <a:ext cx="721097" cy="447728"/>
      </dsp:txXfrm>
    </dsp:sp>
    <dsp:sp modelId="{461BAB0C-A480-BE4F-8378-89DE136457D1}">
      <dsp:nvSpPr>
        <dsp:cNvPr id="0" name=""/>
        <dsp:cNvSpPr/>
      </dsp:nvSpPr>
      <dsp:spPr>
        <a:xfrm>
          <a:off x="45897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4219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56122" y="3118756"/>
        <a:ext cx="721097" cy="447728"/>
      </dsp:txXfrm>
    </dsp:sp>
    <dsp:sp modelId="{F0A3C98F-1E35-9C4B-955B-4306F0403A1D}">
      <dsp:nvSpPr>
        <dsp:cNvPr id="0" name=""/>
        <dsp:cNvSpPr/>
      </dsp:nvSpPr>
      <dsp:spPr>
        <a:xfrm>
          <a:off x="137436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5758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71512" y="3118756"/>
        <a:ext cx="721097" cy="447728"/>
      </dsp:txXfrm>
    </dsp:sp>
    <dsp:sp modelId="{92FE3C2E-EAA7-1345-91AA-4E41559AF777}">
      <dsp:nvSpPr>
        <dsp:cNvPr id="0" name=""/>
        <dsp:cNvSpPr/>
      </dsp:nvSpPr>
      <dsp:spPr>
        <a:xfrm>
          <a:off x="1832061"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91527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929207" y="1731941"/>
        <a:ext cx="721097" cy="447728"/>
      </dsp:txXfrm>
    </dsp:sp>
    <dsp:sp modelId="{F3BF3B4A-AAE3-5C4D-9580-F33DFE58259F}">
      <dsp:nvSpPr>
        <dsp:cNvPr id="0" name=""/>
        <dsp:cNvSpPr/>
      </dsp:nvSpPr>
      <dsp:spPr>
        <a:xfrm>
          <a:off x="183206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91527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929207" y="2425349"/>
        <a:ext cx="721097" cy="447728"/>
      </dsp:txXfrm>
    </dsp:sp>
    <dsp:sp modelId="{8D87B47B-66A5-5A4D-81D7-3BF5944B4637}">
      <dsp:nvSpPr>
        <dsp:cNvPr id="0" name=""/>
        <dsp:cNvSpPr/>
      </dsp:nvSpPr>
      <dsp:spPr>
        <a:xfrm>
          <a:off x="2747450"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83066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844597" y="1731941"/>
        <a:ext cx="721097" cy="447728"/>
      </dsp:txXfrm>
    </dsp:sp>
    <dsp:sp modelId="{9E602B42-8EB0-9044-883E-4EDD9E6743DC}">
      <dsp:nvSpPr>
        <dsp:cNvPr id="0" name=""/>
        <dsp:cNvSpPr/>
      </dsp:nvSpPr>
      <dsp:spPr>
        <a:xfrm>
          <a:off x="2747450"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83066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844597" y="2425349"/>
        <a:ext cx="721097" cy="447728"/>
      </dsp:txXfrm>
    </dsp:sp>
    <dsp:sp modelId="{42836FAA-F7FA-BF4A-99DF-BF03D0FBC499}">
      <dsp:nvSpPr>
        <dsp:cNvPr id="0" name=""/>
        <dsp:cNvSpPr/>
      </dsp:nvSpPr>
      <dsp:spPr>
        <a:xfrm>
          <a:off x="228975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37297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386902" y="3118756"/>
        <a:ext cx="721097" cy="447728"/>
      </dsp:txXfrm>
    </dsp:sp>
    <dsp:sp modelId="{F000E5DE-C55B-3B40-99CE-A870EE7669B5}">
      <dsp:nvSpPr>
        <dsp:cNvPr id="0" name=""/>
        <dsp:cNvSpPr/>
      </dsp:nvSpPr>
      <dsp:spPr>
        <a:xfrm>
          <a:off x="3205145"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28836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302292" y="3118756"/>
        <a:ext cx="721097" cy="4477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121928"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664233"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07620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77691" y="1421135"/>
          <a:ext cx="1144237" cy="217821"/>
        </a:xfrm>
        <a:custGeom>
          <a:avLst/>
          <a:gdLst/>
          <a:ahLst/>
          <a:cxnLst/>
          <a:rect l="0" t="0" r="0" b="0"/>
          <a:pathLst>
            <a:path>
              <a:moveTo>
                <a:pt x="0" y="0"/>
              </a:moveTo>
              <a:lnTo>
                <a:pt x="0" y="148438"/>
              </a:lnTo>
              <a:lnTo>
                <a:pt x="1144237" y="148438"/>
              </a:lnTo>
              <a:lnTo>
                <a:pt x="114423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16081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77691" y="1421135"/>
          <a:ext cx="228847" cy="217821"/>
        </a:xfrm>
        <a:custGeom>
          <a:avLst/>
          <a:gdLst/>
          <a:ahLst/>
          <a:cxnLst/>
          <a:rect l="0" t="0" r="0" b="0"/>
          <a:pathLst>
            <a:path>
              <a:moveTo>
                <a:pt x="0" y="0"/>
              </a:moveTo>
              <a:lnTo>
                <a:pt x="0" y="148438"/>
              </a:lnTo>
              <a:lnTo>
                <a:pt x="228847" y="148438"/>
              </a:lnTo>
              <a:lnTo>
                <a:pt x="22884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91149"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33454"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33454" y="2114542"/>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75759" y="2114542"/>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33454" y="1421135"/>
          <a:ext cx="1144237" cy="217821"/>
        </a:xfrm>
        <a:custGeom>
          <a:avLst/>
          <a:gdLst/>
          <a:ahLst/>
          <a:cxnLst/>
          <a:rect l="0" t="0" r="0" b="0"/>
          <a:pathLst>
            <a:path>
              <a:moveTo>
                <a:pt x="1144237" y="0"/>
              </a:moveTo>
              <a:lnTo>
                <a:pt x="1144237"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603213" y="945548"/>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86431" y="1024604"/>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700360" y="1038533"/>
        <a:ext cx="721097" cy="447728"/>
      </dsp:txXfrm>
    </dsp:sp>
    <dsp:sp modelId="{B3D28D79-DDFF-474A-9CF8-FC578F27F367}">
      <dsp:nvSpPr>
        <dsp:cNvPr id="0" name=""/>
        <dsp:cNvSpPr/>
      </dsp:nvSpPr>
      <dsp:spPr>
        <a:xfrm>
          <a:off x="458976"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42193"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56122" y="1731941"/>
        <a:ext cx="721097" cy="447728"/>
      </dsp:txXfrm>
    </dsp:sp>
    <dsp:sp modelId="{4453765C-A49E-0149-AEA7-2A4AD7BD0AB0}">
      <dsp:nvSpPr>
        <dsp:cNvPr id="0" name=""/>
        <dsp:cNvSpPr/>
      </dsp:nvSpPr>
      <dsp:spPr>
        <a:xfrm>
          <a:off x="128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4499"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8428" y="2425349"/>
        <a:ext cx="721097" cy="447728"/>
      </dsp:txXfrm>
    </dsp:sp>
    <dsp:sp modelId="{D2148AF7-D1EF-FA40-ADC7-427DA4ACED9B}">
      <dsp:nvSpPr>
        <dsp:cNvPr id="0" name=""/>
        <dsp:cNvSpPr/>
      </dsp:nvSpPr>
      <dsp:spPr>
        <a:xfrm>
          <a:off x="91667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9988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1013817" y="2425349"/>
        <a:ext cx="721097" cy="447728"/>
      </dsp:txXfrm>
    </dsp:sp>
    <dsp:sp modelId="{461BAB0C-A480-BE4F-8378-89DE136457D1}">
      <dsp:nvSpPr>
        <dsp:cNvPr id="0" name=""/>
        <dsp:cNvSpPr/>
      </dsp:nvSpPr>
      <dsp:spPr>
        <a:xfrm>
          <a:off x="45897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4219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56122" y="3118756"/>
        <a:ext cx="721097" cy="447728"/>
      </dsp:txXfrm>
    </dsp:sp>
    <dsp:sp modelId="{F0A3C98F-1E35-9C4B-955B-4306F0403A1D}">
      <dsp:nvSpPr>
        <dsp:cNvPr id="0" name=""/>
        <dsp:cNvSpPr/>
      </dsp:nvSpPr>
      <dsp:spPr>
        <a:xfrm>
          <a:off x="137436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5758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71512" y="3118756"/>
        <a:ext cx="721097" cy="447728"/>
      </dsp:txXfrm>
    </dsp:sp>
    <dsp:sp modelId="{92FE3C2E-EAA7-1345-91AA-4E41559AF777}">
      <dsp:nvSpPr>
        <dsp:cNvPr id="0" name=""/>
        <dsp:cNvSpPr/>
      </dsp:nvSpPr>
      <dsp:spPr>
        <a:xfrm>
          <a:off x="1832061"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91527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929207" y="1731941"/>
        <a:ext cx="721097" cy="447728"/>
      </dsp:txXfrm>
    </dsp:sp>
    <dsp:sp modelId="{F3BF3B4A-AAE3-5C4D-9580-F33DFE58259F}">
      <dsp:nvSpPr>
        <dsp:cNvPr id="0" name=""/>
        <dsp:cNvSpPr/>
      </dsp:nvSpPr>
      <dsp:spPr>
        <a:xfrm>
          <a:off x="183206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91527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929207" y="2425349"/>
        <a:ext cx="721097" cy="447728"/>
      </dsp:txXfrm>
    </dsp:sp>
    <dsp:sp modelId="{8D87B47B-66A5-5A4D-81D7-3BF5944B4637}">
      <dsp:nvSpPr>
        <dsp:cNvPr id="0" name=""/>
        <dsp:cNvSpPr/>
      </dsp:nvSpPr>
      <dsp:spPr>
        <a:xfrm>
          <a:off x="2747450"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83066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844597" y="1731941"/>
        <a:ext cx="721097" cy="447728"/>
      </dsp:txXfrm>
    </dsp:sp>
    <dsp:sp modelId="{9E602B42-8EB0-9044-883E-4EDD9E6743DC}">
      <dsp:nvSpPr>
        <dsp:cNvPr id="0" name=""/>
        <dsp:cNvSpPr/>
      </dsp:nvSpPr>
      <dsp:spPr>
        <a:xfrm>
          <a:off x="2747450"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83066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844597" y="2425349"/>
        <a:ext cx="721097" cy="447728"/>
      </dsp:txXfrm>
    </dsp:sp>
    <dsp:sp modelId="{42836FAA-F7FA-BF4A-99DF-BF03D0FBC499}">
      <dsp:nvSpPr>
        <dsp:cNvPr id="0" name=""/>
        <dsp:cNvSpPr/>
      </dsp:nvSpPr>
      <dsp:spPr>
        <a:xfrm>
          <a:off x="228975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37297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386902" y="3118756"/>
        <a:ext cx="721097" cy="447728"/>
      </dsp:txXfrm>
    </dsp:sp>
    <dsp:sp modelId="{F000E5DE-C55B-3B40-99CE-A870EE7669B5}">
      <dsp:nvSpPr>
        <dsp:cNvPr id="0" name=""/>
        <dsp:cNvSpPr/>
      </dsp:nvSpPr>
      <dsp:spPr>
        <a:xfrm>
          <a:off x="3205145"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28836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302292" y="3118756"/>
        <a:ext cx="721097" cy="44772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121928"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664233"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307620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77691" y="1421135"/>
          <a:ext cx="1144237" cy="217821"/>
        </a:xfrm>
        <a:custGeom>
          <a:avLst/>
          <a:gdLst/>
          <a:ahLst/>
          <a:cxnLst/>
          <a:rect l="0" t="0" r="0" b="0"/>
          <a:pathLst>
            <a:path>
              <a:moveTo>
                <a:pt x="0" y="0"/>
              </a:moveTo>
              <a:lnTo>
                <a:pt x="0" y="148438"/>
              </a:lnTo>
              <a:lnTo>
                <a:pt x="1144237" y="148438"/>
              </a:lnTo>
              <a:lnTo>
                <a:pt x="114423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160818" y="2114542"/>
          <a:ext cx="91440" cy="217821"/>
        </a:xfrm>
        <a:custGeom>
          <a:avLst/>
          <a:gdLst/>
          <a:ahLst/>
          <a:cxnLst/>
          <a:rect l="0" t="0" r="0" b="0"/>
          <a:pathLst>
            <a:path>
              <a:moveTo>
                <a:pt x="45720" y="0"/>
              </a:moveTo>
              <a:lnTo>
                <a:pt x="4572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77691" y="1421135"/>
          <a:ext cx="228847" cy="217821"/>
        </a:xfrm>
        <a:custGeom>
          <a:avLst/>
          <a:gdLst/>
          <a:ahLst/>
          <a:cxnLst/>
          <a:rect l="0" t="0" r="0" b="0"/>
          <a:pathLst>
            <a:path>
              <a:moveTo>
                <a:pt x="0" y="0"/>
              </a:moveTo>
              <a:lnTo>
                <a:pt x="0" y="148438"/>
              </a:lnTo>
              <a:lnTo>
                <a:pt x="228847" y="148438"/>
              </a:lnTo>
              <a:lnTo>
                <a:pt x="228847"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91149" y="2807950"/>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33454" y="2807950"/>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33454" y="2114542"/>
          <a:ext cx="457694" cy="217821"/>
        </a:xfrm>
        <a:custGeom>
          <a:avLst/>
          <a:gdLst/>
          <a:ahLst/>
          <a:cxnLst/>
          <a:rect l="0" t="0" r="0" b="0"/>
          <a:pathLst>
            <a:path>
              <a:moveTo>
                <a:pt x="0" y="0"/>
              </a:moveTo>
              <a:lnTo>
                <a:pt x="0" y="148438"/>
              </a:lnTo>
              <a:lnTo>
                <a:pt x="457694" y="148438"/>
              </a:lnTo>
              <a:lnTo>
                <a:pt x="457694"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75759" y="2114542"/>
          <a:ext cx="457694" cy="217821"/>
        </a:xfrm>
        <a:custGeom>
          <a:avLst/>
          <a:gdLst/>
          <a:ahLst/>
          <a:cxnLst/>
          <a:rect l="0" t="0" r="0" b="0"/>
          <a:pathLst>
            <a:path>
              <a:moveTo>
                <a:pt x="457694" y="0"/>
              </a:moveTo>
              <a:lnTo>
                <a:pt x="457694"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33454" y="1421135"/>
          <a:ext cx="1144237" cy="217821"/>
        </a:xfrm>
        <a:custGeom>
          <a:avLst/>
          <a:gdLst/>
          <a:ahLst/>
          <a:cxnLst/>
          <a:rect l="0" t="0" r="0" b="0"/>
          <a:pathLst>
            <a:path>
              <a:moveTo>
                <a:pt x="1144237" y="0"/>
              </a:moveTo>
              <a:lnTo>
                <a:pt x="1144237" y="148438"/>
              </a:lnTo>
              <a:lnTo>
                <a:pt x="0" y="148438"/>
              </a:lnTo>
              <a:lnTo>
                <a:pt x="0" y="217821"/>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603213" y="945548"/>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86431" y="1024604"/>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700360" y="1038533"/>
        <a:ext cx="721097" cy="447728"/>
      </dsp:txXfrm>
    </dsp:sp>
    <dsp:sp modelId="{B3D28D79-DDFF-474A-9CF8-FC578F27F367}">
      <dsp:nvSpPr>
        <dsp:cNvPr id="0" name=""/>
        <dsp:cNvSpPr/>
      </dsp:nvSpPr>
      <dsp:spPr>
        <a:xfrm>
          <a:off x="458976"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42193"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56122" y="1731941"/>
        <a:ext cx="721097" cy="447728"/>
      </dsp:txXfrm>
    </dsp:sp>
    <dsp:sp modelId="{4453765C-A49E-0149-AEA7-2A4AD7BD0AB0}">
      <dsp:nvSpPr>
        <dsp:cNvPr id="0" name=""/>
        <dsp:cNvSpPr/>
      </dsp:nvSpPr>
      <dsp:spPr>
        <a:xfrm>
          <a:off x="128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4499"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8428" y="2425349"/>
        <a:ext cx="721097" cy="447728"/>
      </dsp:txXfrm>
    </dsp:sp>
    <dsp:sp modelId="{D2148AF7-D1EF-FA40-ADC7-427DA4ACED9B}">
      <dsp:nvSpPr>
        <dsp:cNvPr id="0" name=""/>
        <dsp:cNvSpPr/>
      </dsp:nvSpPr>
      <dsp:spPr>
        <a:xfrm>
          <a:off x="91667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9988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1013817" y="2425349"/>
        <a:ext cx="721097" cy="447728"/>
      </dsp:txXfrm>
    </dsp:sp>
    <dsp:sp modelId="{461BAB0C-A480-BE4F-8378-89DE136457D1}">
      <dsp:nvSpPr>
        <dsp:cNvPr id="0" name=""/>
        <dsp:cNvSpPr/>
      </dsp:nvSpPr>
      <dsp:spPr>
        <a:xfrm>
          <a:off x="45897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4219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56122" y="3118756"/>
        <a:ext cx="721097" cy="447728"/>
      </dsp:txXfrm>
    </dsp:sp>
    <dsp:sp modelId="{F0A3C98F-1E35-9C4B-955B-4306F0403A1D}">
      <dsp:nvSpPr>
        <dsp:cNvPr id="0" name=""/>
        <dsp:cNvSpPr/>
      </dsp:nvSpPr>
      <dsp:spPr>
        <a:xfrm>
          <a:off x="137436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5758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71512" y="3118756"/>
        <a:ext cx="721097" cy="447728"/>
      </dsp:txXfrm>
    </dsp:sp>
    <dsp:sp modelId="{92FE3C2E-EAA7-1345-91AA-4E41559AF777}">
      <dsp:nvSpPr>
        <dsp:cNvPr id="0" name=""/>
        <dsp:cNvSpPr/>
      </dsp:nvSpPr>
      <dsp:spPr>
        <a:xfrm>
          <a:off x="1832061"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91527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929207" y="1731941"/>
        <a:ext cx="721097" cy="447728"/>
      </dsp:txXfrm>
    </dsp:sp>
    <dsp:sp modelId="{F3BF3B4A-AAE3-5C4D-9580-F33DFE58259F}">
      <dsp:nvSpPr>
        <dsp:cNvPr id="0" name=""/>
        <dsp:cNvSpPr/>
      </dsp:nvSpPr>
      <dsp:spPr>
        <a:xfrm>
          <a:off x="1832061"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91527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929207" y="2425349"/>
        <a:ext cx="721097" cy="447728"/>
      </dsp:txXfrm>
    </dsp:sp>
    <dsp:sp modelId="{8D87B47B-66A5-5A4D-81D7-3BF5944B4637}">
      <dsp:nvSpPr>
        <dsp:cNvPr id="0" name=""/>
        <dsp:cNvSpPr/>
      </dsp:nvSpPr>
      <dsp:spPr>
        <a:xfrm>
          <a:off x="2747450" y="1638956"/>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830668" y="1718012"/>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844597" y="1731941"/>
        <a:ext cx="721097" cy="447728"/>
      </dsp:txXfrm>
    </dsp:sp>
    <dsp:sp modelId="{9E602B42-8EB0-9044-883E-4EDD9E6743DC}">
      <dsp:nvSpPr>
        <dsp:cNvPr id="0" name=""/>
        <dsp:cNvSpPr/>
      </dsp:nvSpPr>
      <dsp:spPr>
        <a:xfrm>
          <a:off x="2747450" y="2332363"/>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830668" y="2411420"/>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844597" y="2425349"/>
        <a:ext cx="721097" cy="447728"/>
      </dsp:txXfrm>
    </dsp:sp>
    <dsp:sp modelId="{42836FAA-F7FA-BF4A-99DF-BF03D0FBC499}">
      <dsp:nvSpPr>
        <dsp:cNvPr id="0" name=""/>
        <dsp:cNvSpPr/>
      </dsp:nvSpPr>
      <dsp:spPr>
        <a:xfrm>
          <a:off x="2289756"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37297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386902" y="3118756"/>
        <a:ext cx="721097" cy="447728"/>
      </dsp:txXfrm>
    </dsp:sp>
    <dsp:sp modelId="{F000E5DE-C55B-3B40-99CE-A870EE7669B5}">
      <dsp:nvSpPr>
        <dsp:cNvPr id="0" name=""/>
        <dsp:cNvSpPr/>
      </dsp:nvSpPr>
      <dsp:spPr>
        <a:xfrm>
          <a:off x="3205145" y="3025771"/>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288363" y="3104827"/>
          <a:ext cx="748955" cy="475586"/>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302292" y="3118756"/>
        <a:ext cx="721097" cy="44772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3326900" y="1855328"/>
          <a:ext cx="3014573" cy="179332"/>
        </a:xfrm>
        <a:custGeom>
          <a:avLst/>
          <a:gdLst/>
          <a:ahLst/>
          <a:cxnLst/>
          <a:rect l="0" t="0" r="0" b="0"/>
          <a:pathLst>
            <a:path>
              <a:moveTo>
                <a:pt x="0" y="0"/>
              </a:moveTo>
              <a:lnTo>
                <a:pt x="0" y="122210"/>
              </a:lnTo>
              <a:lnTo>
                <a:pt x="3014573" y="122210"/>
              </a:lnTo>
              <a:lnTo>
                <a:pt x="3014573"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869BFEB-73EB-2945-9296-40C07B97C69E}">
      <dsp:nvSpPr>
        <dsp:cNvPr id="0" name=""/>
        <dsp:cNvSpPr/>
      </dsp:nvSpPr>
      <dsp:spPr>
        <a:xfrm>
          <a:off x="5587830" y="2426213"/>
          <a:ext cx="2260929" cy="179332"/>
        </a:xfrm>
        <a:custGeom>
          <a:avLst/>
          <a:gdLst/>
          <a:ahLst/>
          <a:cxnLst/>
          <a:rect l="0" t="0" r="0" b="0"/>
          <a:pathLst>
            <a:path>
              <a:moveTo>
                <a:pt x="0" y="0"/>
              </a:moveTo>
              <a:lnTo>
                <a:pt x="0" y="122210"/>
              </a:lnTo>
              <a:lnTo>
                <a:pt x="2260929" y="122210"/>
              </a:lnTo>
              <a:lnTo>
                <a:pt x="2260929"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39C5866-259D-354F-B5A8-E731336BEC19}">
      <dsp:nvSpPr>
        <dsp:cNvPr id="0" name=""/>
        <dsp:cNvSpPr/>
      </dsp:nvSpPr>
      <dsp:spPr>
        <a:xfrm>
          <a:off x="5587830" y="2426213"/>
          <a:ext cx="1507286" cy="179332"/>
        </a:xfrm>
        <a:custGeom>
          <a:avLst/>
          <a:gdLst/>
          <a:ahLst/>
          <a:cxnLst/>
          <a:rect l="0" t="0" r="0" b="0"/>
          <a:pathLst>
            <a:path>
              <a:moveTo>
                <a:pt x="0" y="0"/>
              </a:moveTo>
              <a:lnTo>
                <a:pt x="0" y="122210"/>
              </a:lnTo>
              <a:lnTo>
                <a:pt x="1507286" y="122210"/>
              </a:lnTo>
              <a:lnTo>
                <a:pt x="1507286"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A5F4AF84-93CE-334B-A0B1-0DF3EBE584B4}">
      <dsp:nvSpPr>
        <dsp:cNvPr id="0" name=""/>
        <dsp:cNvSpPr/>
      </dsp:nvSpPr>
      <dsp:spPr>
        <a:xfrm>
          <a:off x="5587830" y="2426213"/>
          <a:ext cx="753643" cy="179332"/>
        </a:xfrm>
        <a:custGeom>
          <a:avLst/>
          <a:gdLst/>
          <a:ahLst/>
          <a:cxnLst/>
          <a:rect l="0" t="0" r="0" b="0"/>
          <a:pathLst>
            <a:path>
              <a:moveTo>
                <a:pt x="0" y="0"/>
              </a:moveTo>
              <a:lnTo>
                <a:pt x="0" y="122210"/>
              </a:lnTo>
              <a:lnTo>
                <a:pt x="753643" y="122210"/>
              </a:lnTo>
              <a:lnTo>
                <a:pt x="753643"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9F31C9B-90D8-C04B-9DC7-3A62A7DB9CD4}">
      <dsp:nvSpPr>
        <dsp:cNvPr id="0" name=""/>
        <dsp:cNvSpPr/>
      </dsp:nvSpPr>
      <dsp:spPr>
        <a:xfrm>
          <a:off x="5542110" y="2426213"/>
          <a:ext cx="91440" cy="179332"/>
        </a:xfrm>
        <a:custGeom>
          <a:avLst/>
          <a:gdLst/>
          <a:ahLst/>
          <a:cxnLst/>
          <a:rect l="0" t="0" r="0" b="0"/>
          <a:pathLst>
            <a:path>
              <a:moveTo>
                <a:pt x="45720" y="0"/>
              </a:moveTo>
              <a:lnTo>
                <a:pt x="4572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B52F9A13-EF1A-1445-B1F8-0DFA78441CF9}">
      <dsp:nvSpPr>
        <dsp:cNvPr id="0" name=""/>
        <dsp:cNvSpPr/>
      </dsp:nvSpPr>
      <dsp:spPr>
        <a:xfrm>
          <a:off x="4834186" y="2426213"/>
          <a:ext cx="753643" cy="179332"/>
        </a:xfrm>
        <a:custGeom>
          <a:avLst/>
          <a:gdLst/>
          <a:ahLst/>
          <a:cxnLst/>
          <a:rect l="0" t="0" r="0" b="0"/>
          <a:pathLst>
            <a:path>
              <a:moveTo>
                <a:pt x="753643" y="0"/>
              </a:moveTo>
              <a:lnTo>
                <a:pt x="753643"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0BBCF8B-70C9-1143-BC60-ED5089BC7895}">
      <dsp:nvSpPr>
        <dsp:cNvPr id="0" name=""/>
        <dsp:cNvSpPr/>
      </dsp:nvSpPr>
      <dsp:spPr>
        <a:xfrm>
          <a:off x="4080543" y="2426213"/>
          <a:ext cx="1507286" cy="179332"/>
        </a:xfrm>
        <a:custGeom>
          <a:avLst/>
          <a:gdLst/>
          <a:ahLst/>
          <a:cxnLst/>
          <a:rect l="0" t="0" r="0" b="0"/>
          <a:pathLst>
            <a:path>
              <a:moveTo>
                <a:pt x="1507286" y="0"/>
              </a:moveTo>
              <a:lnTo>
                <a:pt x="1507286"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D1225C24-E272-AF4A-8A1D-2D5634AE744C}">
      <dsp:nvSpPr>
        <dsp:cNvPr id="0" name=""/>
        <dsp:cNvSpPr/>
      </dsp:nvSpPr>
      <dsp:spPr>
        <a:xfrm>
          <a:off x="3326900" y="2426213"/>
          <a:ext cx="2260929" cy="179332"/>
        </a:xfrm>
        <a:custGeom>
          <a:avLst/>
          <a:gdLst/>
          <a:ahLst/>
          <a:cxnLst/>
          <a:rect l="0" t="0" r="0" b="0"/>
          <a:pathLst>
            <a:path>
              <a:moveTo>
                <a:pt x="2260929" y="0"/>
              </a:moveTo>
              <a:lnTo>
                <a:pt x="2260929"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35D8C62-17C9-DF4A-A74E-A2B4AEC72489}">
      <dsp:nvSpPr>
        <dsp:cNvPr id="0" name=""/>
        <dsp:cNvSpPr/>
      </dsp:nvSpPr>
      <dsp:spPr>
        <a:xfrm>
          <a:off x="3326900" y="1855328"/>
          <a:ext cx="2260929" cy="179332"/>
        </a:xfrm>
        <a:custGeom>
          <a:avLst/>
          <a:gdLst/>
          <a:ahLst/>
          <a:cxnLst/>
          <a:rect l="0" t="0" r="0" b="0"/>
          <a:pathLst>
            <a:path>
              <a:moveTo>
                <a:pt x="0" y="0"/>
              </a:moveTo>
              <a:lnTo>
                <a:pt x="0" y="122210"/>
              </a:lnTo>
              <a:lnTo>
                <a:pt x="2260929" y="122210"/>
              </a:lnTo>
              <a:lnTo>
                <a:pt x="2260929"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4AE1FC51-F167-0947-84E3-5243A4DC2F60}">
      <dsp:nvSpPr>
        <dsp:cNvPr id="0" name=""/>
        <dsp:cNvSpPr/>
      </dsp:nvSpPr>
      <dsp:spPr>
        <a:xfrm>
          <a:off x="3326900" y="1855328"/>
          <a:ext cx="1507286" cy="179332"/>
        </a:xfrm>
        <a:custGeom>
          <a:avLst/>
          <a:gdLst/>
          <a:ahLst/>
          <a:cxnLst/>
          <a:rect l="0" t="0" r="0" b="0"/>
          <a:pathLst>
            <a:path>
              <a:moveTo>
                <a:pt x="0" y="0"/>
              </a:moveTo>
              <a:lnTo>
                <a:pt x="0" y="122210"/>
              </a:lnTo>
              <a:lnTo>
                <a:pt x="1507286" y="122210"/>
              </a:lnTo>
              <a:lnTo>
                <a:pt x="1507286"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CE774281-8B53-2E4C-85CC-FDC98D7F7345}">
      <dsp:nvSpPr>
        <dsp:cNvPr id="0" name=""/>
        <dsp:cNvSpPr/>
      </dsp:nvSpPr>
      <dsp:spPr>
        <a:xfrm>
          <a:off x="3326900" y="1855328"/>
          <a:ext cx="753643" cy="179332"/>
        </a:xfrm>
        <a:custGeom>
          <a:avLst/>
          <a:gdLst/>
          <a:ahLst/>
          <a:cxnLst/>
          <a:rect l="0" t="0" r="0" b="0"/>
          <a:pathLst>
            <a:path>
              <a:moveTo>
                <a:pt x="0" y="0"/>
              </a:moveTo>
              <a:lnTo>
                <a:pt x="0" y="122210"/>
              </a:lnTo>
              <a:lnTo>
                <a:pt x="753643" y="122210"/>
              </a:lnTo>
              <a:lnTo>
                <a:pt x="753643"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43F56F7-10AD-BF4D-BDD2-6A4909938B20}">
      <dsp:nvSpPr>
        <dsp:cNvPr id="0" name=""/>
        <dsp:cNvSpPr/>
      </dsp:nvSpPr>
      <dsp:spPr>
        <a:xfrm>
          <a:off x="3281180" y="1855328"/>
          <a:ext cx="91440" cy="179332"/>
        </a:xfrm>
        <a:custGeom>
          <a:avLst/>
          <a:gdLst/>
          <a:ahLst/>
          <a:cxnLst/>
          <a:rect l="0" t="0" r="0" b="0"/>
          <a:pathLst>
            <a:path>
              <a:moveTo>
                <a:pt x="45720" y="0"/>
              </a:moveTo>
              <a:lnTo>
                <a:pt x="4572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B1064D90-5A07-4149-BB66-B45C5E3BE934}">
      <dsp:nvSpPr>
        <dsp:cNvPr id="0" name=""/>
        <dsp:cNvSpPr/>
      </dsp:nvSpPr>
      <dsp:spPr>
        <a:xfrm>
          <a:off x="2573256" y="1855328"/>
          <a:ext cx="753643" cy="179332"/>
        </a:xfrm>
        <a:custGeom>
          <a:avLst/>
          <a:gdLst/>
          <a:ahLst/>
          <a:cxnLst/>
          <a:rect l="0" t="0" r="0" b="0"/>
          <a:pathLst>
            <a:path>
              <a:moveTo>
                <a:pt x="753643" y="0"/>
              </a:moveTo>
              <a:lnTo>
                <a:pt x="753643"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897285B6-9994-1647-A64E-167C3024C020}">
      <dsp:nvSpPr>
        <dsp:cNvPr id="0" name=""/>
        <dsp:cNvSpPr/>
      </dsp:nvSpPr>
      <dsp:spPr>
        <a:xfrm>
          <a:off x="1819613" y="1855328"/>
          <a:ext cx="1507286" cy="179332"/>
        </a:xfrm>
        <a:custGeom>
          <a:avLst/>
          <a:gdLst/>
          <a:ahLst/>
          <a:cxnLst/>
          <a:rect l="0" t="0" r="0" b="0"/>
          <a:pathLst>
            <a:path>
              <a:moveTo>
                <a:pt x="1507286" y="0"/>
              </a:moveTo>
              <a:lnTo>
                <a:pt x="1507286"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0E679A3-9A67-D942-B430-93822837B35A}">
      <dsp:nvSpPr>
        <dsp:cNvPr id="0" name=""/>
        <dsp:cNvSpPr/>
      </dsp:nvSpPr>
      <dsp:spPr>
        <a:xfrm>
          <a:off x="1065970" y="1855328"/>
          <a:ext cx="2260929" cy="179332"/>
        </a:xfrm>
        <a:custGeom>
          <a:avLst/>
          <a:gdLst/>
          <a:ahLst/>
          <a:cxnLst/>
          <a:rect l="0" t="0" r="0" b="0"/>
          <a:pathLst>
            <a:path>
              <a:moveTo>
                <a:pt x="2260929" y="0"/>
              </a:moveTo>
              <a:lnTo>
                <a:pt x="2260929"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5194E03-96C8-4146-A426-14F37A62A633}">
      <dsp:nvSpPr>
        <dsp:cNvPr id="0" name=""/>
        <dsp:cNvSpPr/>
      </dsp:nvSpPr>
      <dsp:spPr>
        <a:xfrm>
          <a:off x="312326" y="1855328"/>
          <a:ext cx="3014573" cy="179332"/>
        </a:xfrm>
        <a:custGeom>
          <a:avLst/>
          <a:gdLst/>
          <a:ahLst/>
          <a:cxnLst/>
          <a:rect l="0" t="0" r="0" b="0"/>
          <a:pathLst>
            <a:path>
              <a:moveTo>
                <a:pt x="3014573" y="0"/>
              </a:moveTo>
              <a:lnTo>
                <a:pt x="3014573"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6AE14812-13AA-624B-B73A-7AA4E726FAF7}">
      <dsp:nvSpPr>
        <dsp:cNvPr id="0" name=""/>
        <dsp:cNvSpPr/>
      </dsp:nvSpPr>
      <dsp:spPr>
        <a:xfrm>
          <a:off x="3018591" y="1463777"/>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BDCFBB0-1654-394E-A4B6-F452F0FED3DB}">
      <dsp:nvSpPr>
        <dsp:cNvPr id="0" name=""/>
        <dsp:cNvSpPr/>
      </dsp:nvSpPr>
      <dsp:spPr>
        <a:xfrm>
          <a:off x="3087104" y="152886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SoCal</a:t>
          </a:r>
          <a:endParaRPr lang="en-US" sz="1200" kern="1200" dirty="0"/>
        </a:p>
      </dsp:txBody>
      <dsp:txXfrm>
        <a:off x="3098572" y="1540332"/>
        <a:ext cx="593681" cy="368615"/>
      </dsp:txXfrm>
    </dsp:sp>
    <dsp:sp modelId="{080C438B-0599-1B4F-A8BE-F3CB90A503C2}">
      <dsp:nvSpPr>
        <dsp:cNvPr id="0" name=""/>
        <dsp:cNvSpPr/>
      </dsp:nvSpPr>
      <dsp:spPr>
        <a:xfrm>
          <a:off x="4018"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07B70E8F-9894-CC40-A004-2A95B5A89A8D}">
      <dsp:nvSpPr>
        <dsp:cNvPr id="0" name=""/>
        <dsp:cNvSpPr/>
      </dsp:nvSpPr>
      <dsp:spPr>
        <a:xfrm>
          <a:off x="72531"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a:t>
          </a:r>
          <a:endParaRPr lang="en-US" sz="1200" kern="1200" dirty="0"/>
        </a:p>
      </dsp:txBody>
      <dsp:txXfrm>
        <a:off x="83999" y="2111217"/>
        <a:ext cx="593681" cy="368615"/>
      </dsp:txXfrm>
    </dsp:sp>
    <dsp:sp modelId="{213475F7-A7AC-8B46-AC06-BF3A6DE22543}">
      <dsp:nvSpPr>
        <dsp:cNvPr id="0" name=""/>
        <dsp:cNvSpPr/>
      </dsp:nvSpPr>
      <dsp:spPr>
        <a:xfrm>
          <a:off x="757661"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EF8D32A-8F8D-3B48-8638-5AD9B5E1725C}">
      <dsp:nvSpPr>
        <dsp:cNvPr id="0" name=""/>
        <dsp:cNvSpPr/>
      </dsp:nvSpPr>
      <dsp:spPr>
        <a:xfrm>
          <a:off x="826174"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2007</a:t>
          </a:r>
          <a:endParaRPr lang="en-US" sz="1200" kern="1200" dirty="0"/>
        </a:p>
      </dsp:txBody>
      <dsp:txXfrm>
        <a:off x="837642" y="2111217"/>
        <a:ext cx="593681" cy="368615"/>
      </dsp:txXfrm>
    </dsp:sp>
    <dsp:sp modelId="{945E3754-754B-B44A-855D-5A6F3017933A}">
      <dsp:nvSpPr>
        <dsp:cNvPr id="0" name=""/>
        <dsp:cNvSpPr/>
      </dsp:nvSpPr>
      <dsp:spPr>
        <a:xfrm>
          <a:off x="1511304"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83FB8AE6-109C-084C-8C3C-76E781EE194B}">
      <dsp:nvSpPr>
        <dsp:cNvPr id="0" name=""/>
        <dsp:cNvSpPr/>
      </dsp:nvSpPr>
      <dsp:spPr>
        <a:xfrm>
          <a:off x="1579817"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2008</a:t>
          </a:r>
          <a:endParaRPr lang="en-US" sz="1200" kern="1200" dirty="0"/>
        </a:p>
      </dsp:txBody>
      <dsp:txXfrm>
        <a:off x="1591285" y="2111217"/>
        <a:ext cx="593681" cy="368615"/>
      </dsp:txXfrm>
    </dsp:sp>
    <dsp:sp modelId="{8E38FA05-97F9-1144-B832-601F9EA29172}">
      <dsp:nvSpPr>
        <dsp:cNvPr id="0" name=""/>
        <dsp:cNvSpPr/>
      </dsp:nvSpPr>
      <dsp:spPr>
        <a:xfrm>
          <a:off x="2264948"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A27DC37-956D-0845-B78F-FDFB90D3B4CC}">
      <dsp:nvSpPr>
        <dsp:cNvPr id="0" name=""/>
        <dsp:cNvSpPr/>
      </dsp:nvSpPr>
      <dsp:spPr>
        <a:xfrm>
          <a:off x="2333461"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2009</a:t>
          </a:r>
          <a:endParaRPr lang="en-US" sz="1200" kern="1200" dirty="0"/>
        </a:p>
      </dsp:txBody>
      <dsp:txXfrm>
        <a:off x="2344929" y="2111217"/>
        <a:ext cx="593681" cy="368615"/>
      </dsp:txXfrm>
    </dsp:sp>
    <dsp:sp modelId="{57196B02-9A0B-4446-A862-058983FB05A8}">
      <dsp:nvSpPr>
        <dsp:cNvPr id="0" name=""/>
        <dsp:cNvSpPr/>
      </dsp:nvSpPr>
      <dsp:spPr>
        <a:xfrm>
          <a:off x="3018591"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E705793C-AB28-0F4D-874B-AA203DB1FC6A}">
      <dsp:nvSpPr>
        <dsp:cNvPr id="0" name=""/>
        <dsp:cNvSpPr/>
      </dsp:nvSpPr>
      <dsp:spPr>
        <a:xfrm>
          <a:off x="3087104"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2010</a:t>
          </a:r>
          <a:endParaRPr lang="en-US" sz="1200" kern="1200" dirty="0"/>
        </a:p>
      </dsp:txBody>
      <dsp:txXfrm>
        <a:off x="3098572" y="2111217"/>
        <a:ext cx="593681" cy="368615"/>
      </dsp:txXfrm>
    </dsp:sp>
    <dsp:sp modelId="{2329BE03-63F0-6F4F-9E5B-22F316D91043}">
      <dsp:nvSpPr>
        <dsp:cNvPr id="0" name=""/>
        <dsp:cNvSpPr/>
      </dsp:nvSpPr>
      <dsp:spPr>
        <a:xfrm>
          <a:off x="3772234"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5EEBDCE-26B9-B045-8ECD-2F2F57ADB543}">
      <dsp:nvSpPr>
        <dsp:cNvPr id="0" name=""/>
        <dsp:cNvSpPr/>
      </dsp:nvSpPr>
      <dsp:spPr>
        <a:xfrm>
          <a:off x="3840747"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2011</a:t>
          </a:r>
          <a:endParaRPr lang="en-US" sz="1200" kern="1200" dirty="0"/>
        </a:p>
      </dsp:txBody>
      <dsp:txXfrm>
        <a:off x="3852215" y="2111217"/>
        <a:ext cx="593681" cy="368615"/>
      </dsp:txXfrm>
    </dsp:sp>
    <dsp:sp modelId="{00F065D5-4812-AC41-8044-8A85A4D5E324}">
      <dsp:nvSpPr>
        <dsp:cNvPr id="0" name=""/>
        <dsp:cNvSpPr/>
      </dsp:nvSpPr>
      <dsp:spPr>
        <a:xfrm>
          <a:off x="4525878"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58CADBA-8765-EB48-A771-D2B5F04E4A9A}">
      <dsp:nvSpPr>
        <dsp:cNvPr id="0" name=""/>
        <dsp:cNvSpPr/>
      </dsp:nvSpPr>
      <dsp:spPr>
        <a:xfrm>
          <a:off x="4594391"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2012</a:t>
          </a:r>
          <a:endParaRPr lang="en-US" sz="1200" kern="1200" dirty="0"/>
        </a:p>
      </dsp:txBody>
      <dsp:txXfrm>
        <a:off x="4605859" y="2111217"/>
        <a:ext cx="593681" cy="368615"/>
      </dsp:txXfrm>
    </dsp:sp>
    <dsp:sp modelId="{78F25EE8-DBDA-544A-9609-79447E094129}">
      <dsp:nvSpPr>
        <dsp:cNvPr id="0" name=""/>
        <dsp:cNvSpPr/>
      </dsp:nvSpPr>
      <dsp:spPr>
        <a:xfrm>
          <a:off x="5279521"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37585A1B-2104-1E47-A57E-ECE4F5CCEB49}">
      <dsp:nvSpPr>
        <dsp:cNvPr id="0" name=""/>
        <dsp:cNvSpPr/>
      </dsp:nvSpPr>
      <dsp:spPr>
        <a:xfrm>
          <a:off x="5348034"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2013</a:t>
          </a:r>
          <a:endParaRPr lang="en-US" sz="1200" kern="1200" dirty="0"/>
        </a:p>
      </dsp:txBody>
      <dsp:txXfrm>
        <a:off x="5359502" y="2111217"/>
        <a:ext cx="593681" cy="368615"/>
      </dsp:txXfrm>
    </dsp:sp>
    <dsp:sp modelId="{21886E74-EE89-1241-AD60-B79EF6368D9E}">
      <dsp:nvSpPr>
        <dsp:cNvPr id="0" name=""/>
        <dsp:cNvSpPr/>
      </dsp:nvSpPr>
      <dsp:spPr>
        <a:xfrm>
          <a:off x="3018591"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3539B19-8074-7049-909D-51DCDD4F787C}">
      <dsp:nvSpPr>
        <dsp:cNvPr id="0" name=""/>
        <dsp:cNvSpPr/>
      </dsp:nvSpPr>
      <dsp:spPr>
        <a:xfrm>
          <a:off x="3087104"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001…365</a:t>
          </a:r>
          <a:endParaRPr lang="en-US" sz="1200" kern="1200" dirty="0"/>
        </a:p>
      </dsp:txBody>
      <dsp:txXfrm>
        <a:off x="3098572" y="2682102"/>
        <a:ext cx="593681" cy="368615"/>
      </dsp:txXfrm>
    </dsp:sp>
    <dsp:sp modelId="{67905308-DFD3-814C-B0CE-7CACDFDC10EF}">
      <dsp:nvSpPr>
        <dsp:cNvPr id="0" name=""/>
        <dsp:cNvSpPr/>
      </dsp:nvSpPr>
      <dsp:spPr>
        <a:xfrm>
          <a:off x="3772234"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22AD54D-8222-A546-A64A-2FBCFD870F85}">
      <dsp:nvSpPr>
        <dsp:cNvPr id="0" name=""/>
        <dsp:cNvSpPr/>
      </dsp:nvSpPr>
      <dsp:spPr>
        <a:xfrm>
          <a:off x="3840747"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brdc</a:t>
          </a:r>
          <a:endParaRPr lang="en-US" sz="1200" kern="1200" dirty="0"/>
        </a:p>
      </dsp:txBody>
      <dsp:txXfrm>
        <a:off x="3852215" y="2682102"/>
        <a:ext cx="593681" cy="368615"/>
      </dsp:txXfrm>
    </dsp:sp>
    <dsp:sp modelId="{57E81BAE-226E-3240-B49D-9C58CBF15310}">
      <dsp:nvSpPr>
        <dsp:cNvPr id="0" name=""/>
        <dsp:cNvSpPr/>
      </dsp:nvSpPr>
      <dsp:spPr>
        <a:xfrm>
          <a:off x="4525878"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A56876F4-1E62-944D-B711-2FEC5C7E4DAB}">
      <dsp:nvSpPr>
        <dsp:cNvPr id="0" name=""/>
        <dsp:cNvSpPr/>
      </dsp:nvSpPr>
      <dsp:spPr>
        <a:xfrm>
          <a:off x="4594391"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gfiles</a:t>
          </a:r>
          <a:endParaRPr lang="en-US" sz="1200" kern="1200" dirty="0"/>
        </a:p>
      </dsp:txBody>
      <dsp:txXfrm>
        <a:off x="4605859" y="2682102"/>
        <a:ext cx="593681" cy="368615"/>
      </dsp:txXfrm>
    </dsp:sp>
    <dsp:sp modelId="{BCD9EEDB-6917-294E-A70E-015FA3C1343D}">
      <dsp:nvSpPr>
        <dsp:cNvPr id="0" name=""/>
        <dsp:cNvSpPr/>
      </dsp:nvSpPr>
      <dsp:spPr>
        <a:xfrm>
          <a:off x="5279521"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6BC6106A-9C86-194B-8281-75CCA3E0DE1E}">
      <dsp:nvSpPr>
        <dsp:cNvPr id="0" name=""/>
        <dsp:cNvSpPr/>
      </dsp:nvSpPr>
      <dsp:spPr>
        <a:xfrm>
          <a:off x="5348034"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gsoln</a:t>
          </a:r>
          <a:endParaRPr lang="en-US" sz="1200" kern="1200" dirty="0"/>
        </a:p>
      </dsp:txBody>
      <dsp:txXfrm>
        <a:off x="5359502" y="2682102"/>
        <a:ext cx="593681" cy="368615"/>
      </dsp:txXfrm>
    </dsp:sp>
    <dsp:sp modelId="{D780142C-7AF5-454F-8A6E-F976C17A1C0A}">
      <dsp:nvSpPr>
        <dsp:cNvPr id="0" name=""/>
        <dsp:cNvSpPr/>
      </dsp:nvSpPr>
      <dsp:spPr>
        <a:xfrm>
          <a:off x="6033164"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C7F29FB-7B8A-F64C-B1EB-FD8877B289C5}">
      <dsp:nvSpPr>
        <dsp:cNvPr id="0" name=""/>
        <dsp:cNvSpPr/>
      </dsp:nvSpPr>
      <dsp:spPr>
        <a:xfrm>
          <a:off x="6101677"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igs</a:t>
          </a:r>
          <a:endParaRPr lang="en-US" sz="1200" kern="1200" dirty="0"/>
        </a:p>
      </dsp:txBody>
      <dsp:txXfrm>
        <a:off x="6113145" y="2682102"/>
        <a:ext cx="593681" cy="368615"/>
      </dsp:txXfrm>
    </dsp:sp>
    <dsp:sp modelId="{729A3F95-20D4-F747-96DD-019B103912E1}">
      <dsp:nvSpPr>
        <dsp:cNvPr id="0" name=""/>
        <dsp:cNvSpPr/>
      </dsp:nvSpPr>
      <dsp:spPr>
        <a:xfrm>
          <a:off x="6786808"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7C2E211-BE68-B347-80DE-F35A47A72D97}">
      <dsp:nvSpPr>
        <dsp:cNvPr id="0" name=""/>
        <dsp:cNvSpPr/>
      </dsp:nvSpPr>
      <dsp:spPr>
        <a:xfrm>
          <a:off x="6855321"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rinex</a:t>
          </a:r>
          <a:endParaRPr lang="en-US" sz="1200" kern="1200" dirty="0"/>
        </a:p>
      </dsp:txBody>
      <dsp:txXfrm>
        <a:off x="6866789" y="2682102"/>
        <a:ext cx="593681" cy="368615"/>
      </dsp:txXfrm>
    </dsp:sp>
    <dsp:sp modelId="{ED818997-1BCC-5441-889A-D18FE4098140}">
      <dsp:nvSpPr>
        <dsp:cNvPr id="0" name=""/>
        <dsp:cNvSpPr/>
      </dsp:nvSpPr>
      <dsp:spPr>
        <a:xfrm>
          <a:off x="7540451"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9941954C-87AA-364F-9DC8-C6E4AE0621A9}">
      <dsp:nvSpPr>
        <dsp:cNvPr id="0" name=""/>
        <dsp:cNvSpPr/>
      </dsp:nvSpPr>
      <dsp:spPr>
        <a:xfrm>
          <a:off x="7608964"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tables</a:t>
          </a:r>
          <a:endParaRPr lang="en-US" sz="1200" kern="1200" dirty="0"/>
        </a:p>
      </dsp:txBody>
      <dsp:txXfrm>
        <a:off x="7620432" y="2682102"/>
        <a:ext cx="593681" cy="368615"/>
      </dsp:txXfrm>
    </dsp:sp>
    <dsp:sp modelId="{11B90F25-A3AE-0C4E-9E4B-98FBAE3EFC92}">
      <dsp:nvSpPr>
        <dsp:cNvPr id="0" name=""/>
        <dsp:cNvSpPr/>
      </dsp:nvSpPr>
      <dsp:spPr>
        <a:xfrm>
          <a:off x="6033164"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D23C605B-61EB-444F-88D3-FA1CB4C67A83}">
      <dsp:nvSpPr>
        <dsp:cNvPr id="0" name=""/>
        <dsp:cNvSpPr/>
      </dsp:nvSpPr>
      <dsp:spPr>
        <a:xfrm>
          <a:off x="6101677"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vsoln</a:t>
          </a:r>
          <a:endParaRPr lang="en-US" sz="1200" kern="1200" dirty="0"/>
        </a:p>
      </dsp:txBody>
      <dsp:txXfrm>
        <a:off x="6113145" y="2111217"/>
        <a:ext cx="593681" cy="36861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3326900" y="1855328"/>
          <a:ext cx="3014573" cy="179332"/>
        </a:xfrm>
        <a:custGeom>
          <a:avLst/>
          <a:gdLst/>
          <a:ahLst/>
          <a:cxnLst/>
          <a:rect l="0" t="0" r="0" b="0"/>
          <a:pathLst>
            <a:path>
              <a:moveTo>
                <a:pt x="0" y="0"/>
              </a:moveTo>
              <a:lnTo>
                <a:pt x="0" y="122210"/>
              </a:lnTo>
              <a:lnTo>
                <a:pt x="3014573" y="122210"/>
              </a:lnTo>
              <a:lnTo>
                <a:pt x="3014573"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F869BFEB-73EB-2945-9296-40C07B97C69E}">
      <dsp:nvSpPr>
        <dsp:cNvPr id="0" name=""/>
        <dsp:cNvSpPr/>
      </dsp:nvSpPr>
      <dsp:spPr>
        <a:xfrm>
          <a:off x="5587830" y="2426213"/>
          <a:ext cx="2260929" cy="179332"/>
        </a:xfrm>
        <a:custGeom>
          <a:avLst/>
          <a:gdLst/>
          <a:ahLst/>
          <a:cxnLst/>
          <a:rect l="0" t="0" r="0" b="0"/>
          <a:pathLst>
            <a:path>
              <a:moveTo>
                <a:pt x="0" y="0"/>
              </a:moveTo>
              <a:lnTo>
                <a:pt x="0" y="122210"/>
              </a:lnTo>
              <a:lnTo>
                <a:pt x="2260929" y="122210"/>
              </a:lnTo>
              <a:lnTo>
                <a:pt x="2260929"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39C5866-259D-354F-B5A8-E731336BEC19}">
      <dsp:nvSpPr>
        <dsp:cNvPr id="0" name=""/>
        <dsp:cNvSpPr/>
      </dsp:nvSpPr>
      <dsp:spPr>
        <a:xfrm>
          <a:off x="5587830" y="2426213"/>
          <a:ext cx="1507286" cy="179332"/>
        </a:xfrm>
        <a:custGeom>
          <a:avLst/>
          <a:gdLst/>
          <a:ahLst/>
          <a:cxnLst/>
          <a:rect l="0" t="0" r="0" b="0"/>
          <a:pathLst>
            <a:path>
              <a:moveTo>
                <a:pt x="0" y="0"/>
              </a:moveTo>
              <a:lnTo>
                <a:pt x="0" y="122210"/>
              </a:lnTo>
              <a:lnTo>
                <a:pt x="1507286" y="122210"/>
              </a:lnTo>
              <a:lnTo>
                <a:pt x="1507286"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A5F4AF84-93CE-334B-A0B1-0DF3EBE584B4}">
      <dsp:nvSpPr>
        <dsp:cNvPr id="0" name=""/>
        <dsp:cNvSpPr/>
      </dsp:nvSpPr>
      <dsp:spPr>
        <a:xfrm>
          <a:off x="5587830" y="2426213"/>
          <a:ext cx="753643" cy="179332"/>
        </a:xfrm>
        <a:custGeom>
          <a:avLst/>
          <a:gdLst/>
          <a:ahLst/>
          <a:cxnLst/>
          <a:rect l="0" t="0" r="0" b="0"/>
          <a:pathLst>
            <a:path>
              <a:moveTo>
                <a:pt x="0" y="0"/>
              </a:moveTo>
              <a:lnTo>
                <a:pt x="0" y="122210"/>
              </a:lnTo>
              <a:lnTo>
                <a:pt x="753643" y="122210"/>
              </a:lnTo>
              <a:lnTo>
                <a:pt x="753643"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AC33077-9992-7F4E-96B1-F260A01C2D03}">
      <dsp:nvSpPr>
        <dsp:cNvPr id="0" name=""/>
        <dsp:cNvSpPr/>
      </dsp:nvSpPr>
      <dsp:spPr>
        <a:xfrm>
          <a:off x="5542110" y="2426213"/>
          <a:ext cx="91440" cy="179332"/>
        </a:xfrm>
        <a:custGeom>
          <a:avLst/>
          <a:gdLst/>
          <a:ahLst/>
          <a:cxnLst/>
          <a:rect l="0" t="0" r="0" b="0"/>
          <a:pathLst>
            <a:path>
              <a:moveTo>
                <a:pt x="45720" y="0"/>
              </a:moveTo>
              <a:lnTo>
                <a:pt x="4572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B52F9A13-EF1A-1445-B1F8-0DFA78441CF9}">
      <dsp:nvSpPr>
        <dsp:cNvPr id="0" name=""/>
        <dsp:cNvSpPr/>
      </dsp:nvSpPr>
      <dsp:spPr>
        <a:xfrm>
          <a:off x="4834186" y="2426213"/>
          <a:ext cx="753643" cy="179332"/>
        </a:xfrm>
        <a:custGeom>
          <a:avLst/>
          <a:gdLst/>
          <a:ahLst/>
          <a:cxnLst/>
          <a:rect l="0" t="0" r="0" b="0"/>
          <a:pathLst>
            <a:path>
              <a:moveTo>
                <a:pt x="753643" y="0"/>
              </a:moveTo>
              <a:lnTo>
                <a:pt x="753643"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50BBCF8B-70C9-1143-BC60-ED5089BC7895}">
      <dsp:nvSpPr>
        <dsp:cNvPr id="0" name=""/>
        <dsp:cNvSpPr/>
      </dsp:nvSpPr>
      <dsp:spPr>
        <a:xfrm>
          <a:off x="4080543" y="2426213"/>
          <a:ext cx="1507286" cy="179332"/>
        </a:xfrm>
        <a:custGeom>
          <a:avLst/>
          <a:gdLst/>
          <a:ahLst/>
          <a:cxnLst/>
          <a:rect l="0" t="0" r="0" b="0"/>
          <a:pathLst>
            <a:path>
              <a:moveTo>
                <a:pt x="1507286" y="0"/>
              </a:moveTo>
              <a:lnTo>
                <a:pt x="1507286"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D1225C24-E272-AF4A-8A1D-2D5634AE744C}">
      <dsp:nvSpPr>
        <dsp:cNvPr id="0" name=""/>
        <dsp:cNvSpPr/>
      </dsp:nvSpPr>
      <dsp:spPr>
        <a:xfrm>
          <a:off x="3326900" y="2426213"/>
          <a:ext cx="2260929" cy="179332"/>
        </a:xfrm>
        <a:custGeom>
          <a:avLst/>
          <a:gdLst/>
          <a:ahLst/>
          <a:cxnLst/>
          <a:rect l="0" t="0" r="0" b="0"/>
          <a:pathLst>
            <a:path>
              <a:moveTo>
                <a:pt x="2260929" y="0"/>
              </a:moveTo>
              <a:lnTo>
                <a:pt x="2260929"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35D8C62-17C9-DF4A-A74E-A2B4AEC72489}">
      <dsp:nvSpPr>
        <dsp:cNvPr id="0" name=""/>
        <dsp:cNvSpPr/>
      </dsp:nvSpPr>
      <dsp:spPr>
        <a:xfrm>
          <a:off x="3326900" y="1855328"/>
          <a:ext cx="2260929" cy="179332"/>
        </a:xfrm>
        <a:custGeom>
          <a:avLst/>
          <a:gdLst/>
          <a:ahLst/>
          <a:cxnLst/>
          <a:rect l="0" t="0" r="0" b="0"/>
          <a:pathLst>
            <a:path>
              <a:moveTo>
                <a:pt x="0" y="0"/>
              </a:moveTo>
              <a:lnTo>
                <a:pt x="0" y="122210"/>
              </a:lnTo>
              <a:lnTo>
                <a:pt x="2260929" y="122210"/>
              </a:lnTo>
              <a:lnTo>
                <a:pt x="2260929"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4AE1FC51-F167-0947-84E3-5243A4DC2F60}">
      <dsp:nvSpPr>
        <dsp:cNvPr id="0" name=""/>
        <dsp:cNvSpPr/>
      </dsp:nvSpPr>
      <dsp:spPr>
        <a:xfrm>
          <a:off x="3326900" y="1855328"/>
          <a:ext cx="1507286" cy="179332"/>
        </a:xfrm>
        <a:custGeom>
          <a:avLst/>
          <a:gdLst/>
          <a:ahLst/>
          <a:cxnLst/>
          <a:rect l="0" t="0" r="0" b="0"/>
          <a:pathLst>
            <a:path>
              <a:moveTo>
                <a:pt x="0" y="0"/>
              </a:moveTo>
              <a:lnTo>
                <a:pt x="0" y="122210"/>
              </a:lnTo>
              <a:lnTo>
                <a:pt x="1507286" y="122210"/>
              </a:lnTo>
              <a:lnTo>
                <a:pt x="1507286"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CE774281-8B53-2E4C-85CC-FDC98D7F7345}">
      <dsp:nvSpPr>
        <dsp:cNvPr id="0" name=""/>
        <dsp:cNvSpPr/>
      </dsp:nvSpPr>
      <dsp:spPr>
        <a:xfrm>
          <a:off x="3326900" y="1855328"/>
          <a:ext cx="753643" cy="179332"/>
        </a:xfrm>
        <a:custGeom>
          <a:avLst/>
          <a:gdLst/>
          <a:ahLst/>
          <a:cxnLst/>
          <a:rect l="0" t="0" r="0" b="0"/>
          <a:pathLst>
            <a:path>
              <a:moveTo>
                <a:pt x="0" y="0"/>
              </a:moveTo>
              <a:lnTo>
                <a:pt x="0" y="122210"/>
              </a:lnTo>
              <a:lnTo>
                <a:pt x="753643" y="122210"/>
              </a:lnTo>
              <a:lnTo>
                <a:pt x="753643"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243F56F7-10AD-BF4D-BDD2-6A4909938B20}">
      <dsp:nvSpPr>
        <dsp:cNvPr id="0" name=""/>
        <dsp:cNvSpPr/>
      </dsp:nvSpPr>
      <dsp:spPr>
        <a:xfrm>
          <a:off x="3281180" y="1855328"/>
          <a:ext cx="91440" cy="179332"/>
        </a:xfrm>
        <a:custGeom>
          <a:avLst/>
          <a:gdLst/>
          <a:ahLst/>
          <a:cxnLst/>
          <a:rect l="0" t="0" r="0" b="0"/>
          <a:pathLst>
            <a:path>
              <a:moveTo>
                <a:pt x="45720" y="0"/>
              </a:moveTo>
              <a:lnTo>
                <a:pt x="4572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B1064D90-5A07-4149-BB66-B45C5E3BE934}">
      <dsp:nvSpPr>
        <dsp:cNvPr id="0" name=""/>
        <dsp:cNvSpPr/>
      </dsp:nvSpPr>
      <dsp:spPr>
        <a:xfrm>
          <a:off x="2573256" y="1855328"/>
          <a:ext cx="753643" cy="179332"/>
        </a:xfrm>
        <a:custGeom>
          <a:avLst/>
          <a:gdLst/>
          <a:ahLst/>
          <a:cxnLst/>
          <a:rect l="0" t="0" r="0" b="0"/>
          <a:pathLst>
            <a:path>
              <a:moveTo>
                <a:pt x="753643" y="0"/>
              </a:moveTo>
              <a:lnTo>
                <a:pt x="753643"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897285B6-9994-1647-A64E-167C3024C020}">
      <dsp:nvSpPr>
        <dsp:cNvPr id="0" name=""/>
        <dsp:cNvSpPr/>
      </dsp:nvSpPr>
      <dsp:spPr>
        <a:xfrm>
          <a:off x="1819613" y="1855328"/>
          <a:ext cx="1507286" cy="179332"/>
        </a:xfrm>
        <a:custGeom>
          <a:avLst/>
          <a:gdLst/>
          <a:ahLst/>
          <a:cxnLst/>
          <a:rect l="0" t="0" r="0" b="0"/>
          <a:pathLst>
            <a:path>
              <a:moveTo>
                <a:pt x="1507286" y="0"/>
              </a:moveTo>
              <a:lnTo>
                <a:pt x="1507286"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30E679A3-9A67-D942-B430-93822837B35A}">
      <dsp:nvSpPr>
        <dsp:cNvPr id="0" name=""/>
        <dsp:cNvSpPr/>
      </dsp:nvSpPr>
      <dsp:spPr>
        <a:xfrm>
          <a:off x="1065970" y="1855328"/>
          <a:ext cx="2260929" cy="179332"/>
        </a:xfrm>
        <a:custGeom>
          <a:avLst/>
          <a:gdLst/>
          <a:ahLst/>
          <a:cxnLst/>
          <a:rect l="0" t="0" r="0" b="0"/>
          <a:pathLst>
            <a:path>
              <a:moveTo>
                <a:pt x="2260929" y="0"/>
              </a:moveTo>
              <a:lnTo>
                <a:pt x="2260929"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05194E03-96C8-4146-A426-14F37A62A633}">
      <dsp:nvSpPr>
        <dsp:cNvPr id="0" name=""/>
        <dsp:cNvSpPr/>
      </dsp:nvSpPr>
      <dsp:spPr>
        <a:xfrm>
          <a:off x="312326" y="1855328"/>
          <a:ext cx="3014573" cy="179332"/>
        </a:xfrm>
        <a:custGeom>
          <a:avLst/>
          <a:gdLst/>
          <a:ahLst/>
          <a:cxnLst/>
          <a:rect l="0" t="0" r="0" b="0"/>
          <a:pathLst>
            <a:path>
              <a:moveTo>
                <a:pt x="3014573" y="0"/>
              </a:moveTo>
              <a:lnTo>
                <a:pt x="3014573" y="122210"/>
              </a:lnTo>
              <a:lnTo>
                <a:pt x="0" y="122210"/>
              </a:lnTo>
              <a:lnTo>
                <a:pt x="0" y="179332"/>
              </a:lnTo>
            </a:path>
          </a:pathLst>
        </a:custGeom>
        <a:no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sp>
    <dsp:sp modelId="{6AE14812-13AA-624B-B73A-7AA4E726FAF7}">
      <dsp:nvSpPr>
        <dsp:cNvPr id="0" name=""/>
        <dsp:cNvSpPr/>
      </dsp:nvSpPr>
      <dsp:spPr>
        <a:xfrm>
          <a:off x="3018591" y="1463777"/>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BDCFBB0-1654-394E-A4B6-F452F0FED3DB}">
      <dsp:nvSpPr>
        <dsp:cNvPr id="0" name=""/>
        <dsp:cNvSpPr/>
      </dsp:nvSpPr>
      <dsp:spPr>
        <a:xfrm>
          <a:off x="3087104" y="152886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NSFBay</a:t>
          </a:r>
          <a:endParaRPr lang="en-US" sz="1200" kern="1200" dirty="0"/>
        </a:p>
      </dsp:txBody>
      <dsp:txXfrm>
        <a:off x="3098572" y="1540332"/>
        <a:ext cx="593681" cy="368615"/>
      </dsp:txXfrm>
    </dsp:sp>
    <dsp:sp modelId="{080C438B-0599-1B4F-A8BE-F3CB90A503C2}">
      <dsp:nvSpPr>
        <dsp:cNvPr id="0" name=""/>
        <dsp:cNvSpPr/>
      </dsp:nvSpPr>
      <dsp:spPr>
        <a:xfrm>
          <a:off x="4018"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07B70E8F-9894-CC40-A004-2A95B5A89A8D}">
      <dsp:nvSpPr>
        <dsp:cNvPr id="0" name=""/>
        <dsp:cNvSpPr/>
      </dsp:nvSpPr>
      <dsp:spPr>
        <a:xfrm>
          <a:off x="72531"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a:t>
          </a:r>
          <a:endParaRPr lang="en-US" sz="1200" kern="1200" dirty="0"/>
        </a:p>
      </dsp:txBody>
      <dsp:txXfrm>
        <a:off x="83999" y="2111217"/>
        <a:ext cx="593681" cy="368615"/>
      </dsp:txXfrm>
    </dsp:sp>
    <dsp:sp modelId="{213475F7-A7AC-8B46-AC06-BF3A6DE22543}">
      <dsp:nvSpPr>
        <dsp:cNvPr id="0" name=""/>
        <dsp:cNvSpPr/>
      </dsp:nvSpPr>
      <dsp:spPr>
        <a:xfrm>
          <a:off x="757661"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EF8D32A-8F8D-3B48-8638-5AD9B5E1725C}">
      <dsp:nvSpPr>
        <dsp:cNvPr id="0" name=""/>
        <dsp:cNvSpPr/>
      </dsp:nvSpPr>
      <dsp:spPr>
        <a:xfrm>
          <a:off x="826174"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200808</a:t>
          </a:r>
          <a:endParaRPr lang="en-US" sz="1200" kern="1200" dirty="0"/>
        </a:p>
      </dsp:txBody>
      <dsp:txXfrm>
        <a:off x="837642" y="2111217"/>
        <a:ext cx="593681" cy="368615"/>
      </dsp:txXfrm>
    </dsp:sp>
    <dsp:sp modelId="{945E3754-754B-B44A-855D-5A6F3017933A}">
      <dsp:nvSpPr>
        <dsp:cNvPr id="0" name=""/>
        <dsp:cNvSpPr/>
      </dsp:nvSpPr>
      <dsp:spPr>
        <a:xfrm>
          <a:off x="1511304"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83FB8AE6-109C-084C-8C3C-76E781EE194B}">
      <dsp:nvSpPr>
        <dsp:cNvPr id="0" name=""/>
        <dsp:cNvSpPr/>
      </dsp:nvSpPr>
      <dsp:spPr>
        <a:xfrm>
          <a:off x="1579817"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200907</a:t>
          </a:r>
          <a:endParaRPr lang="en-US" sz="1200" kern="1200" dirty="0"/>
        </a:p>
      </dsp:txBody>
      <dsp:txXfrm>
        <a:off x="1591285" y="2111217"/>
        <a:ext cx="593681" cy="368615"/>
      </dsp:txXfrm>
    </dsp:sp>
    <dsp:sp modelId="{8E38FA05-97F9-1144-B832-601F9EA29172}">
      <dsp:nvSpPr>
        <dsp:cNvPr id="0" name=""/>
        <dsp:cNvSpPr/>
      </dsp:nvSpPr>
      <dsp:spPr>
        <a:xfrm>
          <a:off x="2264948"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A27DC37-956D-0845-B78F-FDFB90D3B4CC}">
      <dsp:nvSpPr>
        <dsp:cNvPr id="0" name=""/>
        <dsp:cNvSpPr/>
      </dsp:nvSpPr>
      <dsp:spPr>
        <a:xfrm>
          <a:off x="2333461"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200909</a:t>
          </a:r>
          <a:endParaRPr lang="en-US" sz="1200" kern="1200" dirty="0"/>
        </a:p>
      </dsp:txBody>
      <dsp:txXfrm>
        <a:off x="2344929" y="2111217"/>
        <a:ext cx="593681" cy="368615"/>
      </dsp:txXfrm>
    </dsp:sp>
    <dsp:sp modelId="{57196B02-9A0B-4446-A862-058983FB05A8}">
      <dsp:nvSpPr>
        <dsp:cNvPr id="0" name=""/>
        <dsp:cNvSpPr/>
      </dsp:nvSpPr>
      <dsp:spPr>
        <a:xfrm>
          <a:off x="3018591"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E705793C-AB28-0F4D-874B-AA203DB1FC6A}">
      <dsp:nvSpPr>
        <dsp:cNvPr id="0" name=""/>
        <dsp:cNvSpPr/>
      </dsp:nvSpPr>
      <dsp:spPr>
        <a:xfrm>
          <a:off x="3087104"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201007</a:t>
          </a:r>
          <a:endParaRPr lang="en-US" sz="1200" kern="1200" dirty="0"/>
        </a:p>
      </dsp:txBody>
      <dsp:txXfrm>
        <a:off x="3098572" y="2111217"/>
        <a:ext cx="593681" cy="368615"/>
      </dsp:txXfrm>
    </dsp:sp>
    <dsp:sp modelId="{2329BE03-63F0-6F4F-9E5B-22F316D91043}">
      <dsp:nvSpPr>
        <dsp:cNvPr id="0" name=""/>
        <dsp:cNvSpPr/>
      </dsp:nvSpPr>
      <dsp:spPr>
        <a:xfrm>
          <a:off x="3772234"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5EEBDCE-26B9-B045-8ECD-2F2F57ADB543}">
      <dsp:nvSpPr>
        <dsp:cNvPr id="0" name=""/>
        <dsp:cNvSpPr/>
      </dsp:nvSpPr>
      <dsp:spPr>
        <a:xfrm>
          <a:off x="3840747"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201010</a:t>
          </a:r>
          <a:endParaRPr lang="en-US" sz="1200" kern="1200" dirty="0"/>
        </a:p>
      </dsp:txBody>
      <dsp:txXfrm>
        <a:off x="3852215" y="2111217"/>
        <a:ext cx="593681" cy="368615"/>
      </dsp:txXfrm>
    </dsp:sp>
    <dsp:sp modelId="{00F065D5-4812-AC41-8044-8A85A4D5E324}">
      <dsp:nvSpPr>
        <dsp:cNvPr id="0" name=""/>
        <dsp:cNvSpPr/>
      </dsp:nvSpPr>
      <dsp:spPr>
        <a:xfrm>
          <a:off x="4525878"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58CADBA-8765-EB48-A771-D2B5F04E4A9A}">
      <dsp:nvSpPr>
        <dsp:cNvPr id="0" name=""/>
        <dsp:cNvSpPr/>
      </dsp:nvSpPr>
      <dsp:spPr>
        <a:xfrm>
          <a:off x="4594391"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201102</a:t>
          </a:r>
          <a:endParaRPr lang="en-US" sz="1200" kern="1200" dirty="0"/>
        </a:p>
      </dsp:txBody>
      <dsp:txXfrm>
        <a:off x="4605859" y="2111217"/>
        <a:ext cx="593681" cy="368615"/>
      </dsp:txXfrm>
    </dsp:sp>
    <dsp:sp modelId="{78F25EE8-DBDA-544A-9609-79447E094129}">
      <dsp:nvSpPr>
        <dsp:cNvPr id="0" name=""/>
        <dsp:cNvSpPr/>
      </dsp:nvSpPr>
      <dsp:spPr>
        <a:xfrm>
          <a:off x="5279521"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37585A1B-2104-1E47-A57E-ECE4F5CCEB49}">
      <dsp:nvSpPr>
        <dsp:cNvPr id="0" name=""/>
        <dsp:cNvSpPr/>
      </dsp:nvSpPr>
      <dsp:spPr>
        <a:xfrm>
          <a:off x="5348034"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201306</a:t>
          </a:r>
          <a:endParaRPr lang="en-US" sz="1200" kern="1200" dirty="0"/>
        </a:p>
      </dsp:txBody>
      <dsp:txXfrm>
        <a:off x="5359502" y="2111217"/>
        <a:ext cx="593681" cy="368615"/>
      </dsp:txXfrm>
    </dsp:sp>
    <dsp:sp modelId="{21886E74-EE89-1241-AD60-B79EF6368D9E}">
      <dsp:nvSpPr>
        <dsp:cNvPr id="0" name=""/>
        <dsp:cNvSpPr/>
      </dsp:nvSpPr>
      <dsp:spPr>
        <a:xfrm>
          <a:off x="3018591"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3539B19-8074-7049-909D-51DCDD4F787C}">
      <dsp:nvSpPr>
        <dsp:cNvPr id="0" name=""/>
        <dsp:cNvSpPr/>
      </dsp:nvSpPr>
      <dsp:spPr>
        <a:xfrm>
          <a:off x="3087104"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176…185</a:t>
          </a:r>
          <a:endParaRPr lang="en-US" sz="1200" kern="1200" dirty="0"/>
        </a:p>
      </dsp:txBody>
      <dsp:txXfrm>
        <a:off x="3098572" y="2682102"/>
        <a:ext cx="593681" cy="368615"/>
      </dsp:txXfrm>
    </dsp:sp>
    <dsp:sp modelId="{67905308-DFD3-814C-B0CE-7CACDFDC10EF}">
      <dsp:nvSpPr>
        <dsp:cNvPr id="0" name=""/>
        <dsp:cNvSpPr/>
      </dsp:nvSpPr>
      <dsp:spPr>
        <a:xfrm>
          <a:off x="3772234"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22AD54D-8222-A546-A64A-2FBCFD870F85}">
      <dsp:nvSpPr>
        <dsp:cNvPr id="0" name=""/>
        <dsp:cNvSpPr/>
      </dsp:nvSpPr>
      <dsp:spPr>
        <a:xfrm>
          <a:off x="3840747"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brdc</a:t>
          </a:r>
          <a:endParaRPr lang="en-US" sz="1200" kern="1200" dirty="0"/>
        </a:p>
      </dsp:txBody>
      <dsp:txXfrm>
        <a:off x="3852215" y="2682102"/>
        <a:ext cx="593681" cy="368615"/>
      </dsp:txXfrm>
    </dsp:sp>
    <dsp:sp modelId="{57E81BAE-226E-3240-B49D-9C58CBF15310}">
      <dsp:nvSpPr>
        <dsp:cNvPr id="0" name=""/>
        <dsp:cNvSpPr/>
      </dsp:nvSpPr>
      <dsp:spPr>
        <a:xfrm>
          <a:off x="4525878"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A56876F4-1E62-944D-B711-2FEC5C7E4DAB}">
      <dsp:nvSpPr>
        <dsp:cNvPr id="0" name=""/>
        <dsp:cNvSpPr/>
      </dsp:nvSpPr>
      <dsp:spPr>
        <a:xfrm>
          <a:off x="4594391"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gfiles</a:t>
          </a:r>
          <a:endParaRPr lang="en-US" sz="1200" kern="1200" dirty="0"/>
        </a:p>
      </dsp:txBody>
      <dsp:txXfrm>
        <a:off x="4605859" y="2682102"/>
        <a:ext cx="593681" cy="368615"/>
      </dsp:txXfrm>
    </dsp:sp>
    <dsp:sp modelId="{24609F99-0661-2D46-B436-AB2E4876A4A0}">
      <dsp:nvSpPr>
        <dsp:cNvPr id="0" name=""/>
        <dsp:cNvSpPr/>
      </dsp:nvSpPr>
      <dsp:spPr>
        <a:xfrm>
          <a:off x="5279521"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4B1343F-5638-E04C-9687-2B6C133B32B1}">
      <dsp:nvSpPr>
        <dsp:cNvPr id="0" name=""/>
        <dsp:cNvSpPr/>
      </dsp:nvSpPr>
      <dsp:spPr>
        <a:xfrm>
          <a:off x="5348034"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gsoln</a:t>
          </a:r>
          <a:endParaRPr lang="en-US" sz="1200" kern="1200" dirty="0"/>
        </a:p>
      </dsp:txBody>
      <dsp:txXfrm>
        <a:off x="5359502" y="2682102"/>
        <a:ext cx="593681" cy="368615"/>
      </dsp:txXfrm>
    </dsp:sp>
    <dsp:sp modelId="{D780142C-7AF5-454F-8A6E-F976C17A1C0A}">
      <dsp:nvSpPr>
        <dsp:cNvPr id="0" name=""/>
        <dsp:cNvSpPr/>
      </dsp:nvSpPr>
      <dsp:spPr>
        <a:xfrm>
          <a:off x="6033164"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C7F29FB-7B8A-F64C-B1EB-FD8877B289C5}">
      <dsp:nvSpPr>
        <dsp:cNvPr id="0" name=""/>
        <dsp:cNvSpPr/>
      </dsp:nvSpPr>
      <dsp:spPr>
        <a:xfrm>
          <a:off x="6101677"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igs</a:t>
          </a:r>
          <a:endParaRPr lang="en-US" sz="1200" kern="1200" dirty="0"/>
        </a:p>
      </dsp:txBody>
      <dsp:txXfrm>
        <a:off x="6113145" y="2682102"/>
        <a:ext cx="593681" cy="368615"/>
      </dsp:txXfrm>
    </dsp:sp>
    <dsp:sp modelId="{729A3F95-20D4-F747-96DD-019B103912E1}">
      <dsp:nvSpPr>
        <dsp:cNvPr id="0" name=""/>
        <dsp:cNvSpPr/>
      </dsp:nvSpPr>
      <dsp:spPr>
        <a:xfrm>
          <a:off x="6786808"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7C2E211-BE68-B347-80DE-F35A47A72D97}">
      <dsp:nvSpPr>
        <dsp:cNvPr id="0" name=""/>
        <dsp:cNvSpPr/>
      </dsp:nvSpPr>
      <dsp:spPr>
        <a:xfrm>
          <a:off x="6855321"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rinex</a:t>
          </a:r>
          <a:endParaRPr lang="en-US" sz="1200" kern="1200" dirty="0"/>
        </a:p>
      </dsp:txBody>
      <dsp:txXfrm>
        <a:off x="6866789" y="2682102"/>
        <a:ext cx="593681" cy="368615"/>
      </dsp:txXfrm>
    </dsp:sp>
    <dsp:sp modelId="{ED818997-1BCC-5441-889A-D18FE4098140}">
      <dsp:nvSpPr>
        <dsp:cNvPr id="0" name=""/>
        <dsp:cNvSpPr/>
      </dsp:nvSpPr>
      <dsp:spPr>
        <a:xfrm>
          <a:off x="7540451" y="2605546"/>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9941954C-87AA-364F-9DC8-C6E4AE0621A9}">
      <dsp:nvSpPr>
        <dsp:cNvPr id="0" name=""/>
        <dsp:cNvSpPr/>
      </dsp:nvSpPr>
      <dsp:spPr>
        <a:xfrm>
          <a:off x="7608964" y="2670634"/>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tables</a:t>
          </a:r>
          <a:endParaRPr lang="en-US" sz="1200" kern="1200" dirty="0"/>
        </a:p>
      </dsp:txBody>
      <dsp:txXfrm>
        <a:off x="7620432" y="2682102"/>
        <a:ext cx="593681" cy="368615"/>
      </dsp:txXfrm>
    </dsp:sp>
    <dsp:sp modelId="{11B90F25-A3AE-0C4E-9E4B-98FBAE3EFC92}">
      <dsp:nvSpPr>
        <dsp:cNvPr id="0" name=""/>
        <dsp:cNvSpPr/>
      </dsp:nvSpPr>
      <dsp:spPr>
        <a:xfrm>
          <a:off x="6033164" y="2034661"/>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D23C605B-61EB-444F-88D3-FA1CB4C67A83}">
      <dsp:nvSpPr>
        <dsp:cNvPr id="0" name=""/>
        <dsp:cNvSpPr/>
      </dsp:nvSpPr>
      <dsp:spPr>
        <a:xfrm>
          <a:off x="6101677" y="2099749"/>
          <a:ext cx="616617" cy="391551"/>
        </a:xfrm>
        <a:prstGeom prst="roundRect">
          <a:avLst>
            <a:gd name="adj" fmla="val 10000"/>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vsoln</a:t>
          </a:r>
          <a:endParaRPr lang="en-US" sz="1200" kern="1200" dirty="0"/>
        </a:p>
      </dsp:txBody>
      <dsp:txXfrm>
        <a:off x="6113145" y="2111217"/>
        <a:ext cx="593681" cy="36861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2015/08/10</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Command-line systems and GAMIT/GLOBK</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B62E0B0-4AAD-B540-A4C9-B191967C8B3B}" type="slidenum">
              <a:rPr lang="en-US" smtClean="0"/>
              <a:t>‹#›</a:t>
            </a:fld>
            <a:endParaRPr lang="en-US"/>
          </a:p>
        </p:txBody>
      </p:sp>
    </p:spTree>
    <p:extLst>
      <p:ext uri="{BB962C8B-B14F-4D97-AF65-F5344CB8AC3E}">
        <p14:creationId xmlns:p14="http://schemas.microsoft.com/office/powerpoint/2010/main" val="229094667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2015/08/10</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Command-line systems and GAMIT/GLOBK</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21E702-8781-1946-BB7F-2356CF8A0DEE}" type="slidenum">
              <a:rPr lang="en-US" smtClean="0"/>
              <a:t>‹#›</a:t>
            </a:fld>
            <a:endParaRPr lang="en-US"/>
          </a:p>
        </p:txBody>
      </p:sp>
    </p:spTree>
    <p:extLst>
      <p:ext uri="{BB962C8B-B14F-4D97-AF65-F5344CB8AC3E}">
        <p14:creationId xmlns:p14="http://schemas.microsoft.com/office/powerpoint/2010/main" val="3086127651"/>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021E702-8781-1946-BB7F-2356CF8A0DEE}" type="slidenum">
              <a:rPr lang="en-US" smtClean="0"/>
              <a:t>2</a:t>
            </a:fld>
            <a:endParaRPr lang="en-US"/>
          </a:p>
        </p:txBody>
      </p:sp>
      <p:sp>
        <p:nvSpPr>
          <p:cNvPr id="5" name="Date Placeholder 4"/>
          <p:cNvSpPr>
            <a:spLocks noGrp="1"/>
          </p:cNvSpPr>
          <p:nvPr>
            <p:ph type="dt" idx="11"/>
          </p:nvPr>
        </p:nvSpPr>
        <p:spPr/>
        <p:txBody>
          <a:bodyPr/>
          <a:lstStyle/>
          <a:p>
            <a:r>
              <a:rPr lang="en-GB" smtClean="0"/>
              <a:t>2015/08/10</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1127052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A021E702-8781-1946-BB7F-2356CF8A0DEE}" type="slidenum">
              <a:rPr lang="en-US" smtClean="0"/>
              <a:t>3</a:t>
            </a:fld>
            <a:endParaRPr lang="en-US"/>
          </a:p>
        </p:txBody>
      </p:sp>
    </p:spTree>
    <p:extLst>
      <p:ext uri="{BB962C8B-B14F-4D97-AF65-F5344CB8AC3E}">
        <p14:creationId xmlns:p14="http://schemas.microsoft.com/office/powerpoint/2010/main" val="1014772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Think of moving within the directory structure like a family tree where you can only move along direct blood lines, i.e. parent</a:t>
            </a:r>
            <a:r>
              <a:rPr lang="en-US" baseline="0" dirty="0" smtClean="0"/>
              <a:t> to child, child to parent, parent to “grand”-parent, etc. but not brother to sister, cousin to cousin or aunt to nephew.</a:t>
            </a:r>
            <a:endParaRPr lang="en-US" dirty="0"/>
          </a:p>
        </p:txBody>
      </p:sp>
      <p:sp>
        <p:nvSpPr>
          <p:cNvPr id="4" name="Slide Number Placeholder 3"/>
          <p:cNvSpPr>
            <a:spLocks noGrp="1"/>
          </p:cNvSpPr>
          <p:nvPr>
            <p:ph type="sldNum" sz="quarter" idx="10"/>
          </p:nvPr>
        </p:nvSpPr>
        <p:spPr/>
        <p:txBody>
          <a:bodyPr/>
          <a:lstStyle/>
          <a:p>
            <a:fld id="{61A1B639-A101-DE40-835F-F9292DA12E22}" type="slidenum">
              <a:rPr lang="en-US" smtClean="0"/>
              <a:t>7</a:t>
            </a:fld>
            <a:endParaRPr lang="en-US"/>
          </a:p>
        </p:txBody>
      </p:sp>
      <p:sp>
        <p:nvSpPr>
          <p:cNvPr id="5" name="Date Placeholder 4"/>
          <p:cNvSpPr>
            <a:spLocks noGrp="1"/>
          </p:cNvSpPr>
          <p:nvPr>
            <p:ph type="dt" idx="11"/>
          </p:nvPr>
        </p:nvSpPr>
        <p:spPr/>
        <p:txBody>
          <a:bodyPr/>
          <a:lstStyle/>
          <a:p>
            <a:r>
              <a:rPr lang="en-GB" smtClean="0"/>
              <a:t>2015/08/10</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2116028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a:t>
            </a:r>
            <a:r>
              <a:rPr lang="en-US" dirty="0" err="1" smtClean="0"/>
              <a:t>sh</a:t>
            </a:r>
            <a:r>
              <a:rPr lang="en-US" dirty="0" smtClean="0"/>
              <a:t>/bash</a:t>
            </a:r>
            <a:r>
              <a:rPr lang="en-US" baseline="0" dirty="0" smtClean="0"/>
              <a:t> variable arrays are indexed to 0 and </a:t>
            </a:r>
            <a:r>
              <a:rPr lang="en-US" baseline="0" dirty="0" err="1" smtClean="0"/>
              <a:t>csh</a:t>
            </a:r>
            <a:r>
              <a:rPr lang="en-US" baseline="0" dirty="0" smtClean="0"/>
              <a:t>/</a:t>
            </a:r>
            <a:r>
              <a:rPr lang="en-US" baseline="0" dirty="0" err="1" smtClean="0"/>
              <a:t>tcsh</a:t>
            </a:r>
            <a:r>
              <a:rPr lang="en-US" baseline="0" dirty="0" smtClean="0"/>
              <a:t> variable arrays indexed to 1. Note also the required curly brackets surrounding the reference to the </a:t>
            </a:r>
            <a:r>
              <a:rPr lang="en-US" baseline="0" dirty="0" err="1" smtClean="0"/>
              <a:t>sh</a:t>
            </a:r>
            <a:r>
              <a:rPr lang="en-US" baseline="0" dirty="0" smtClean="0"/>
              <a:t>/bash variable array.</a:t>
            </a:r>
            <a:endParaRPr lang="en-US" dirty="0"/>
          </a:p>
        </p:txBody>
      </p:sp>
      <p:sp>
        <p:nvSpPr>
          <p:cNvPr id="4" name="Slide Number Placeholder 3"/>
          <p:cNvSpPr>
            <a:spLocks noGrp="1"/>
          </p:cNvSpPr>
          <p:nvPr>
            <p:ph type="sldNum" sz="quarter" idx="10"/>
          </p:nvPr>
        </p:nvSpPr>
        <p:spPr/>
        <p:txBody>
          <a:bodyPr/>
          <a:lstStyle/>
          <a:p>
            <a:fld id="{61A1B639-A101-DE40-835F-F9292DA12E22}" type="slidenum">
              <a:rPr lang="en-US" smtClean="0"/>
              <a:t>14</a:t>
            </a:fld>
            <a:endParaRPr lang="en-US"/>
          </a:p>
        </p:txBody>
      </p:sp>
      <p:sp>
        <p:nvSpPr>
          <p:cNvPr id="5" name="Date Placeholder 4"/>
          <p:cNvSpPr>
            <a:spLocks noGrp="1"/>
          </p:cNvSpPr>
          <p:nvPr>
            <p:ph type="dt" idx="11"/>
          </p:nvPr>
        </p:nvSpPr>
        <p:spPr/>
        <p:txBody>
          <a:bodyPr/>
          <a:lstStyle/>
          <a:p>
            <a:r>
              <a:rPr lang="en-GB" smtClean="0"/>
              <a:t>2015/08/10</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814821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Ultimately we must distinguish between where GAMIT-GLOBK is *installed* and where we will *process* GPS data using GAMIT-GLOBK.</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35</a:t>
            </a:fld>
            <a:endParaRPr lang="en-US"/>
          </a:p>
        </p:txBody>
      </p:sp>
      <p:sp>
        <p:nvSpPr>
          <p:cNvPr id="5" name="Date Placeholder 4"/>
          <p:cNvSpPr>
            <a:spLocks noGrp="1"/>
          </p:cNvSpPr>
          <p:nvPr>
            <p:ph type="dt" idx="11"/>
          </p:nvPr>
        </p:nvSpPr>
        <p:spPr/>
        <p:txBody>
          <a:bodyPr/>
          <a:lstStyle/>
          <a:p>
            <a:r>
              <a:rPr lang="en-GB" smtClean="0"/>
              <a:t>2015/08/10</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38107249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t>
            </a:r>
            <a:r>
              <a:rPr lang="en-US" dirty="0" err="1" smtClean="0"/>
              <a:t>usr</a:t>
            </a:r>
            <a:r>
              <a:rPr lang="en-US" dirty="0" smtClean="0"/>
              <a:t>/local/</a:t>
            </a:r>
            <a:r>
              <a:rPr lang="en-US" dirty="0" err="1" smtClean="0"/>
              <a:t>gg</a:t>
            </a:r>
            <a:r>
              <a:rPr lang="en-US" dirty="0" smtClean="0"/>
              <a:t>/10.6” should be replaced with your own master installation directory path, i.e. wherever you installed GAMIT-GLOBK.</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47</a:t>
            </a:fld>
            <a:endParaRPr lang="en-US"/>
          </a:p>
        </p:txBody>
      </p:sp>
      <p:sp>
        <p:nvSpPr>
          <p:cNvPr id="5" name="Date Placeholder 4"/>
          <p:cNvSpPr>
            <a:spLocks noGrp="1"/>
          </p:cNvSpPr>
          <p:nvPr>
            <p:ph type="dt" idx="11"/>
          </p:nvPr>
        </p:nvSpPr>
        <p:spPr/>
        <p:txBody>
          <a:bodyPr/>
          <a:lstStyle/>
          <a:p>
            <a:r>
              <a:rPr lang="en-GB" smtClean="0"/>
              <a:t>2015/08/10</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1819115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top-level directory defines the general</a:t>
            </a:r>
            <a:r>
              <a:rPr lang="en-US" baseline="0" dirty="0" smtClean="0"/>
              <a:t> “experiment”. At the first level below this, each year of </a:t>
            </a:r>
            <a:r>
              <a:rPr lang="en-US" baseline="0" dirty="0" err="1" smtClean="0"/>
              <a:t>cGPS</a:t>
            </a:r>
            <a:r>
              <a:rPr lang="en-US" baseline="0" dirty="0" smtClean="0"/>
              <a:t> data has its own directory. In each of these directories is the familiar processing structure containing (once processed) 365 or 366 day directories with the processes results as well as the associated data and tables directories.</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53</a:t>
            </a:fld>
            <a:endParaRPr lang="en-US"/>
          </a:p>
        </p:txBody>
      </p:sp>
      <p:sp>
        <p:nvSpPr>
          <p:cNvPr id="5" name="Date Placeholder 4"/>
          <p:cNvSpPr>
            <a:spLocks noGrp="1"/>
          </p:cNvSpPr>
          <p:nvPr>
            <p:ph type="dt" idx="11"/>
          </p:nvPr>
        </p:nvSpPr>
        <p:spPr/>
        <p:txBody>
          <a:bodyPr/>
          <a:lstStyle/>
          <a:p>
            <a:r>
              <a:rPr lang="en-GB" smtClean="0"/>
              <a:t>2015/08/10</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9835401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Similar to the </a:t>
            </a:r>
            <a:r>
              <a:rPr lang="en-US" dirty="0" err="1" smtClean="0"/>
              <a:t>cGPS</a:t>
            </a:r>
            <a:r>
              <a:rPr lang="en-US" dirty="0" smtClean="0"/>
              <a:t> structure, a top-level directory defines the general</a:t>
            </a:r>
            <a:r>
              <a:rPr lang="en-US" baseline="0" dirty="0" smtClean="0"/>
              <a:t> “experiment”. Here, Northern California surveys. At the first level below this, each survey data has its own directory, which I prefer to name by the year and month of the survey, with a descriptive name appending if necessary. In each of these directories is the familiar processing structure containing (once processed) the directories for the days of the survey with the processes results as well as the associated data and tables directories. “</a:t>
            </a:r>
            <a:r>
              <a:rPr lang="en-US" baseline="0" dirty="0" err="1" smtClean="0"/>
              <a:t>gsoln</a:t>
            </a:r>
            <a:r>
              <a:rPr lang="en-US" baseline="0" dirty="0" smtClean="0"/>
              <a:t>” here will act to combine the survey into one H-file before it is included in the velocity solution in “</a:t>
            </a:r>
            <a:r>
              <a:rPr lang="en-US" baseline="0" dirty="0" err="1" smtClean="0"/>
              <a:t>vsoln</a:t>
            </a:r>
            <a:r>
              <a:rPr lang="en-US" baseline="0" dirty="0" smtClean="0"/>
              <a:t>” at the same level as the individual surveys.</a:t>
            </a:r>
            <a:endParaRPr lang="en-US" dirty="0" smtClean="0"/>
          </a:p>
          <a:p>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54</a:t>
            </a:fld>
            <a:endParaRPr lang="en-US"/>
          </a:p>
        </p:txBody>
      </p:sp>
      <p:sp>
        <p:nvSpPr>
          <p:cNvPr id="5" name="Date Placeholder 4"/>
          <p:cNvSpPr>
            <a:spLocks noGrp="1"/>
          </p:cNvSpPr>
          <p:nvPr>
            <p:ph type="dt" idx="11"/>
          </p:nvPr>
        </p:nvSpPr>
        <p:spPr/>
        <p:txBody>
          <a:bodyPr/>
          <a:lstStyle/>
          <a:p>
            <a:r>
              <a:rPr lang="en-GB" smtClean="0"/>
              <a:t>2015/08/10</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1137754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375934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72165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39765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85792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862348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r>
              <a:rPr lang="en-GB" smtClean="0"/>
              <a:t>2015/08/10</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427069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r>
              <a:rPr lang="en-GB" smtClean="0"/>
              <a:t>2015/08/10</a:t>
            </a:r>
            <a:endParaRPr lang="en-US"/>
          </a:p>
        </p:txBody>
      </p:sp>
      <p:sp>
        <p:nvSpPr>
          <p:cNvPr id="8" name="Footer Placeholder 7"/>
          <p:cNvSpPr>
            <a:spLocks noGrp="1"/>
          </p:cNvSpPr>
          <p:nvPr>
            <p:ph type="ftr" sz="quarter" idx="11"/>
          </p:nvPr>
        </p:nvSpPr>
        <p:spPr/>
        <p:txBody>
          <a:bodyPr/>
          <a:lstStyle/>
          <a:p>
            <a:r>
              <a:rPr lang="en-US" smtClean="0"/>
              <a:t>Command-line systems and GAMIT/GLOBK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657586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r>
              <a:rPr lang="en-GB" smtClean="0"/>
              <a:t>2015/08/10</a:t>
            </a:r>
            <a:endParaRPr lang="en-US"/>
          </a:p>
        </p:txBody>
      </p:sp>
      <p:sp>
        <p:nvSpPr>
          <p:cNvPr id="4" name="Footer Placeholder 3"/>
          <p:cNvSpPr>
            <a:spLocks noGrp="1"/>
          </p:cNvSpPr>
          <p:nvPr>
            <p:ph type="ftr" sz="quarter" idx="11"/>
          </p:nvPr>
        </p:nvSpPr>
        <p:spPr/>
        <p:txBody>
          <a:bodyPr/>
          <a:lstStyle/>
          <a:p>
            <a:r>
              <a:rPr lang="en-US" smtClean="0"/>
              <a:t>Command-line systems and GAMIT/GLOBK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0172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2015/08/10</a:t>
            </a:r>
            <a:endParaRPr lang="en-US"/>
          </a:p>
        </p:txBody>
      </p:sp>
      <p:sp>
        <p:nvSpPr>
          <p:cNvPr id="3" name="Footer Placeholder 2"/>
          <p:cNvSpPr>
            <a:spLocks noGrp="1"/>
          </p:cNvSpPr>
          <p:nvPr>
            <p:ph type="ftr" sz="quarter" idx="11"/>
          </p:nvPr>
        </p:nvSpPr>
        <p:spPr/>
        <p:txBody>
          <a:bodyPr/>
          <a:lstStyle/>
          <a:p>
            <a:r>
              <a:rPr lang="en-US" smtClean="0"/>
              <a:t>Command-line systems and GAMIT/GLOBK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288078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2015/08/10</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55775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r>
              <a:rPr lang="en-GB" smtClean="0"/>
              <a:t>2015/08/10</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1341677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smtClean="0"/>
              <a:t>2015/08/10</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Command-line systems and GAMIT/GLOBK</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4703200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3" Type="http://schemas.openxmlformats.org/officeDocument/2006/relationships/hyperlink" Target="ftp://guest@chandler.mit.edu/updates/documentation/GAMIT_prerequisites.pdf" TargetMode="External"/><Relationship Id="rId4" Type="http://schemas.openxmlformats.org/officeDocument/2006/relationships/hyperlink" Target="http://web.mit.edu/mfloyd/www/computing/mac/gfortran/" TargetMode="External"/><Relationship Id="rId5" Type="http://schemas.openxmlformats.org/officeDocument/2006/relationships/hyperlink" Target="http://web.mit.edu/mfloyd/www/computing/mac/gv/" TargetMode="External"/><Relationship Id="rId1" Type="http://schemas.openxmlformats.org/officeDocument/2006/relationships/slideLayout" Target="../slideLayouts/slideLayout2.xml"/><Relationship Id="rId2" Type="http://schemas.openxmlformats.org/officeDocument/2006/relationships/hyperlink" Target="http://web.mit.edu/mfloyd/www/computing/gg/pre/"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ftp://guest@chandler.mit.edu"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ftp://everest.mit.edu/pub/GRIDS"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ftp://guest@chandler.mit.edu/updates/documentation/GAMIT_prerequisites.pdf" TargetMode="External"/><Relationship Id="rId4" Type="http://schemas.openxmlformats.org/officeDocument/2006/relationships/hyperlink" Target="ftp://guest@chandler.mit.edu/updates/documentation/Intro_GG.pdf" TargetMode="External"/><Relationship Id="rId5" Type="http://schemas.openxmlformats.org/officeDocument/2006/relationships/hyperlink" Target="ftp://guest@chandler.mit.edu/updates/documentation/GAMIT_Ref.pdf" TargetMode="External"/><Relationship Id="rId6" Type="http://schemas.openxmlformats.org/officeDocument/2006/relationships/hyperlink" Target="ftp://guest@chandler.mit.edu/updates/documentation/GLOBK_Ref.pdf" TargetMode="External"/><Relationship Id="rId1" Type="http://schemas.openxmlformats.org/officeDocument/2006/relationships/slideLayout" Target="../slideLayouts/slideLayout2.xml"/><Relationship Id="rId2" Type="http://schemas.openxmlformats.org/officeDocument/2006/relationships/hyperlink" Target="ftp://guest@chandler.mit.edu/updates/README"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eveloper.apple.com/downloads/index.action"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mt.soest.hawaii.edu/" TargetMode="External"/><Relationship Id="rId3" Type="http://schemas.openxmlformats.org/officeDocument/2006/relationships/hyperlink" Target="http://www-gpsg.mit.edu/~tah/GGMatlab/"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unidata.ucar.edu/downloads/netcdf/current" TargetMode="Externa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4.xml"/><Relationship Id="rId2" Type="http://schemas.openxmlformats.org/officeDocument/2006/relationships/diagramData" Target="../diagrams/data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mt.soest.hawaii.edu/gmt/install_gmt.sh"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54.xml.rels><?xml version="1.0" encoding="UTF-8" standalone="yes"?>
<Relationships xmlns="http://schemas.openxmlformats.org/package/2006/relationships"><Relationship Id="rId3" Type="http://schemas.openxmlformats.org/officeDocument/2006/relationships/diagramData" Target="../diagrams/data7.xml"/><Relationship Id="rId4" Type="http://schemas.openxmlformats.org/officeDocument/2006/relationships/diagramLayout" Target="../diagrams/layout7.xml"/><Relationship Id="rId5" Type="http://schemas.openxmlformats.org/officeDocument/2006/relationships/diagramQuickStyle" Target="../diagrams/quickStyle7.xml"/><Relationship Id="rId6" Type="http://schemas.openxmlformats.org/officeDocument/2006/relationships/diagramColors" Target="../diagrams/colors7.xml"/><Relationship Id="rId7"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4.xml"/><Relationship Id="rId2"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4.xml"/><Relationship Id="rId2" Type="http://schemas.openxmlformats.org/officeDocument/2006/relationships/diagramData" Target="../diagrams/data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4.xml"/><Relationship Id="rId2" Type="http://schemas.openxmlformats.org/officeDocument/2006/relationships/diagramData" Target="../diagrams/data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Working with command-line systems and GAMIT/GLOBK</a:t>
            </a:r>
            <a:endParaRPr lang="en-US" dirty="0"/>
          </a:p>
        </p:txBody>
      </p:sp>
      <p:pic>
        <p:nvPicPr>
          <p:cNvPr id="12" name="Picture 11" descr="MIT-logo-with-spelling-web-red-gray-design1-lar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860" y="224179"/>
            <a:ext cx="1599993" cy="362429"/>
          </a:xfrm>
          <a:prstGeom prst="rect">
            <a:avLst/>
          </a:prstGeom>
        </p:spPr>
      </p:pic>
      <p:sp>
        <p:nvSpPr>
          <p:cNvPr id="15" name="Subtitle 2"/>
          <p:cNvSpPr txBox="1">
            <a:spLocks/>
          </p:cNvSpPr>
          <p:nvPr/>
        </p:nvSpPr>
        <p:spPr>
          <a:xfrm>
            <a:off x="1371600" y="3886199"/>
            <a:ext cx="6400800" cy="2409217"/>
          </a:xfrm>
          <a:prstGeom prst="rect">
            <a:avLst/>
          </a:prstGeom>
        </p:spPr>
        <p:txBody>
          <a:bodyPr vert="horz" lIns="91440" tIns="45720" rIns="91440" bIns="45720" rtlCol="0">
            <a:normAutofit fontScale="92500" lnSpcReduction="1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600" dirty="0"/>
              <a:t>T. A. Herring          R. W. King          M. A. Floyd</a:t>
            </a:r>
          </a:p>
          <a:p>
            <a:r>
              <a:rPr lang="en-US" sz="1700" i="1" dirty="0" smtClean="0"/>
              <a:t>Massachusetts Institute of Technology</a:t>
            </a:r>
          </a:p>
          <a:p>
            <a:endParaRPr lang="en-US" sz="1400" dirty="0" smtClean="0"/>
          </a:p>
          <a:p>
            <a:r>
              <a:rPr lang="en-US" sz="2100" dirty="0"/>
              <a:t>GPS Data Processing and Analysis with GAMIT/GLOBK/TRACK</a:t>
            </a:r>
            <a:r>
              <a:rPr lang="en-US" sz="2100" dirty="0" smtClean="0"/>
              <a:t/>
            </a:r>
            <a:br>
              <a:rPr lang="en-US" sz="2100" dirty="0" smtClean="0"/>
            </a:br>
            <a:r>
              <a:rPr lang="en-US" sz="2100" dirty="0" smtClean="0"/>
              <a:t>UNAVCO </a:t>
            </a:r>
            <a:r>
              <a:rPr lang="en-US" sz="2100" dirty="0"/>
              <a:t>Headquarters</a:t>
            </a:r>
            <a:r>
              <a:rPr lang="en-US" sz="2100" dirty="0" smtClean="0"/>
              <a:t>, Boulder, Colorado</a:t>
            </a:r>
            <a:br>
              <a:rPr lang="en-US" sz="2100" dirty="0" smtClean="0"/>
            </a:br>
            <a:r>
              <a:rPr lang="en-US" sz="2100" dirty="0" smtClean="0"/>
              <a:t>10–14 August 2015</a:t>
            </a:r>
          </a:p>
          <a:p>
            <a:endParaRPr lang="en-US" sz="1800" dirty="0" smtClean="0"/>
          </a:p>
          <a:p>
            <a:r>
              <a:rPr lang="en-US" sz="1400" dirty="0" smtClean="0"/>
              <a:t>Material from </a:t>
            </a:r>
            <a:r>
              <a:rPr lang="en-US" sz="1400" dirty="0"/>
              <a:t>T. A. Herring, R</a:t>
            </a:r>
            <a:r>
              <a:rPr lang="en-US" sz="1400" dirty="0" smtClean="0"/>
              <a:t>. W. King, M. A. Floyd (MIT) and S. C. </a:t>
            </a:r>
            <a:r>
              <a:rPr lang="en-US" sz="1400" dirty="0" err="1" smtClean="0"/>
              <a:t>McClusky</a:t>
            </a:r>
            <a:r>
              <a:rPr lang="en-US" sz="1400" dirty="0" smtClean="0"/>
              <a:t> (now ANU)</a:t>
            </a:r>
            <a:endParaRPr lang="en-US" sz="1400" dirty="0"/>
          </a:p>
        </p:txBody>
      </p:sp>
      <p:pic>
        <p:nvPicPr>
          <p:cNvPr id="16" name="Picture 15" descr="unavco-logo-red-black-shad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29252" y="182761"/>
            <a:ext cx="2085328" cy="521332"/>
          </a:xfrm>
          <a:prstGeom prst="rect">
            <a:avLst/>
          </a:prstGeom>
        </p:spPr>
      </p:pic>
    </p:spTree>
    <p:extLst>
      <p:ext uri="{BB962C8B-B14F-4D97-AF65-F5344CB8AC3E}">
        <p14:creationId xmlns:p14="http://schemas.microsoft.com/office/powerpoint/2010/main" val="17884014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Using a command line</a:t>
            </a:r>
            <a:endParaRPr lang="en-US" dirty="0"/>
          </a:p>
        </p:txBody>
      </p:sp>
    </p:spTree>
    <p:extLst>
      <p:ext uri="{BB962C8B-B14F-4D97-AF65-F5344CB8AC3E}">
        <p14:creationId xmlns:p14="http://schemas.microsoft.com/office/powerpoint/2010/main" val="402898433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a command line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Basic syntax is:</a:t>
            </a:r>
          </a:p>
          <a:p>
            <a:pPr marL="457200" lvl="1" indent="0">
              <a:buNone/>
            </a:pPr>
            <a:r>
              <a:rPr lang="en-US" dirty="0" smtClean="0">
                <a:latin typeface="Courier"/>
                <a:cs typeface="Courier"/>
              </a:rPr>
              <a:t>&lt;command&gt; &lt;options&gt; &lt;argument(s)&gt;</a:t>
            </a:r>
          </a:p>
          <a:p>
            <a:r>
              <a:rPr lang="en-US" dirty="0" smtClean="0">
                <a:latin typeface="Courier"/>
                <a:cs typeface="Courier"/>
              </a:rPr>
              <a:t>&lt;command&gt;</a:t>
            </a:r>
            <a:r>
              <a:rPr lang="en-US" dirty="0" smtClean="0"/>
              <a:t> is the program to run, including directory if not included in PATH environment variable (more in a couple of slides…)</a:t>
            </a:r>
          </a:p>
          <a:p>
            <a:r>
              <a:rPr lang="en-US" dirty="0" smtClean="0">
                <a:latin typeface="Courier"/>
                <a:cs typeface="Courier"/>
              </a:rPr>
              <a:t>&lt;options&gt;</a:t>
            </a:r>
            <a:r>
              <a:rPr lang="en-US" dirty="0" smtClean="0"/>
              <a:t> are usually prepended by a dash (e.g. -a)</a:t>
            </a:r>
          </a:p>
          <a:p>
            <a:r>
              <a:rPr lang="en-US" dirty="0" smtClean="0">
                <a:latin typeface="Courier"/>
                <a:cs typeface="Courier"/>
              </a:rPr>
              <a:t>&lt;argument(s)&gt;</a:t>
            </a:r>
            <a:r>
              <a:rPr lang="en-US" dirty="0" smtClean="0"/>
              <a:t> are usually input or output files to work on</a:t>
            </a:r>
          </a:p>
          <a:p>
            <a:r>
              <a:rPr lang="en-US" dirty="0" smtClean="0"/>
              <a:t>Commands may or may not have options or expect arguments</a:t>
            </a:r>
            <a:endParaRPr lang="en-US" dirty="0"/>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17818115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commands</a:t>
            </a:r>
            <a:endParaRPr lang="en-US" dirty="0"/>
          </a:p>
        </p:txBody>
      </p:sp>
      <p:sp>
        <p:nvSpPr>
          <p:cNvPr id="3" name="Content Placeholder 2"/>
          <p:cNvSpPr>
            <a:spLocks noGrp="1"/>
          </p:cNvSpPr>
          <p:nvPr>
            <p:ph idx="1"/>
          </p:nvPr>
        </p:nvSpPr>
        <p:spPr/>
        <p:txBody>
          <a:bodyPr>
            <a:normAutofit lnSpcReduction="10000"/>
          </a:bodyPr>
          <a:lstStyle/>
          <a:p>
            <a:r>
              <a:rPr lang="en-US" dirty="0" smtClean="0">
                <a:latin typeface="Courier"/>
                <a:cs typeface="Courier"/>
              </a:rPr>
              <a:t>cd</a:t>
            </a:r>
          </a:p>
          <a:p>
            <a:pPr lvl="1"/>
            <a:r>
              <a:rPr lang="en-US" dirty="0" smtClean="0"/>
              <a:t>Change directory, for navigating the directory structure</a:t>
            </a:r>
          </a:p>
          <a:p>
            <a:r>
              <a:rPr lang="en-US" dirty="0" err="1">
                <a:latin typeface="Courier"/>
                <a:cs typeface="Courier"/>
              </a:rPr>
              <a:t>p</a:t>
            </a:r>
            <a:r>
              <a:rPr lang="en-US" dirty="0" err="1" smtClean="0">
                <a:latin typeface="Courier"/>
                <a:cs typeface="Courier"/>
              </a:rPr>
              <a:t>wd</a:t>
            </a:r>
            <a:endParaRPr lang="en-US" dirty="0" smtClean="0">
              <a:latin typeface="Courier"/>
              <a:cs typeface="Courier"/>
            </a:endParaRPr>
          </a:p>
          <a:p>
            <a:pPr lvl="1"/>
            <a:r>
              <a:rPr lang="en-US" dirty="0" smtClean="0"/>
              <a:t>Print working directory, to know where you are</a:t>
            </a:r>
          </a:p>
          <a:p>
            <a:r>
              <a:rPr lang="en-US" dirty="0" err="1" smtClean="0">
                <a:latin typeface="Courier"/>
                <a:cs typeface="Courier"/>
              </a:rPr>
              <a:t>ls</a:t>
            </a:r>
            <a:endParaRPr lang="en-US" dirty="0" smtClean="0">
              <a:latin typeface="Courier"/>
              <a:cs typeface="Courier"/>
            </a:endParaRPr>
          </a:p>
          <a:p>
            <a:pPr lvl="1"/>
            <a:r>
              <a:rPr lang="en-US" dirty="0" smtClean="0"/>
              <a:t>List directories and files in current working directory (“.”) or directory given after command</a:t>
            </a:r>
            <a:endParaRPr lang="en-US" dirty="0"/>
          </a:p>
          <a:p>
            <a:r>
              <a:rPr lang="en-US" dirty="0" smtClean="0"/>
              <a:t>Use the “tab” key to auto-complete options</a:t>
            </a:r>
          </a:p>
          <a:p>
            <a:endParaRPr lang="en-US" dirty="0"/>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10639490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Environment variables</a:t>
            </a:r>
            <a:endParaRPr lang="en-US" dirty="0"/>
          </a:p>
        </p:txBody>
      </p:sp>
      <p:sp>
        <p:nvSpPr>
          <p:cNvPr id="3" name="Content Placeholder 2"/>
          <p:cNvSpPr>
            <a:spLocks noGrp="1"/>
          </p:cNvSpPr>
          <p:nvPr>
            <p:ph idx="1"/>
          </p:nvPr>
        </p:nvSpPr>
        <p:spPr/>
        <p:txBody>
          <a:bodyPr>
            <a:normAutofit lnSpcReduction="10000"/>
          </a:bodyPr>
          <a:lstStyle/>
          <a:p>
            <a:r>
              <a:rPr lang="en-US" dirty="0" smtClean="0"/>
              <a:t>A computer must be told information in order to work the way you expect</a:t>
            </a:r>
          </a:p>
          <a:p>
            <a:r>
              <a:rPr lang="en-US" dirty="0" smtClean="0"/>
              <a:t>Many important settings are kept in “environment variables”</a:t>
            </a:r>
          </a:p>
          <a:p>
            <a:pPr lvl="1"/>
            <a:r>
              <a:rPr lang="en-US" dirty="0" smtClean="0"/>
              <a:t>$HOME = user’s home directory</a:t>
            </a:r>
          </a:p>
          <a:p>
            <a:pPr lvl="1"/>
            <a:r>
              <a:rPr lang="en-US" dirty="0" smtClean="0"/>
              <a:t>$PATH = list of directories containing programs</a:t>
            </a:r>
          </a:p>
          <a:p>
            <a:pPr lvl="1"/>
            <a:r>
              <a:rPr lang="en-US" dirty="0" smtClean="0"/>
              <a:t>$SHELL = user’s command shell</a:t>
            </a:r>
          </a:p>
          <a:p>
            <a:r>
              <a:rPr lang="en-US" dirty="0" err="1" smtClean="0">
                <a:latin typeface="Courier"/>
                <a:cs typeface="Courier"/>
              </a:rPr>
              <a:t>printenv</a:t>
            </a:r>
            <a:endParaRPr lang="en-US" dirty="0" smtClean="0">
              <a:latin typeface="Courier"/>
              <a:cs typeface="Courier"/>
            </a:endParaRPr>
          </a:p>
          <a:p>
            <a:pPr lvl="1"/>
            <a:r>
              <a:rPr lang="en-US" dirty="0" smtClean="0"/>
              <a:t>Prints information on environment variables</a:t>
            </a:r>
            <a:endParaRPr lang="en-US" dirty="0"/>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13</a:t>
            </a:fld>
            <a:endParaRPr lang="en-US"/>
          </a:p>
        </p:txBody>
      </p:sp>
    </p:spTree>
    <p:extLst>
      <p:ext uri="{BB962C8B-B14F-4D97-AF65-F5344CB8AC3E}">
        <p14:creationId xmlns:p14="http://schemas.microsoft.com/office/powerpoint/2010/main" val="35993744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variables</a:t>
            </a:r>
            <a:endParaRPr lang="en-US" dirty="0"/>
          </a:p>
        </p:txBody>
      </p:sp>
      <p:sp>
        <p:nvSpPr>
          <p:cNvPr id="3" name="Content Placeholder 2"/>
          <p:cNvSpPr>
            <a:spLocks noGrp="1"/>
          </p:cNvSpPr>
          <p:nvPr>
            <p:ph idx="1"/>
          </p:nvPr>
        </p:nvSpPr>
        <p:spPr/>
        <p:txBody>
          <a:bodyPr>
            <a:normAutofit fontScale="62500" lnSpcReduction="20000"/>
          </a:bodyPr>
          <a:lstStyle/>
          <a:p>
            <a:r>
              <a:rPr lang="en-US" dirty="0"/>
              <a:t>To make life easier, one may also set local variables, which may be referred back to at any </a:t>
            </a:r>
            <a:r>
              <a:rPr lang="en-US" dirty="0" smtClean="0"/>
              <a:t>time</a:t>
            </a:r>
          </a:p>
          <a:p>
            <a:r>
              <a:rPr lang="en-US" dirty="0" smtClean="0"/>
              <a:t>Useful if one finds the need to write the same thing may times</a:t>
            </a:r>
          </a:p>
          <a:p>
            <a:r>
              <a:rPr lang="en-US" dirty="0" err="1"/>
              <a:t>s</a:t>
            </a:r>
            <a:r>
              <a:rPr lang="en-US" dirty="0" err="1" smtClean="0"/>
              <a:t>h</a:t>
            </a:r>
            <a:r>
              <a:rPr lang="en-US" dirty="0" smtClean="0"/>
              <a:t>/bash:</a:t>
            </a:r>
          </a:p>
          <a:p>
            <a:pPr lvl="1"/>
            <a:r>
              <a:rPr lang="en-US" dirty="0" err="1">
                <a:latin typeface="Courier"/>
                <a:cs typeface="Courier"/>
              </a:rPr>
              <a:t>v</a:t>
            </a:r>
            <a:r>
              <a:rPr lang="en-US" dirty="0" err="1" smtClean="0">
                <a:latin typeface="Courier"/>
                <a:cs typeface="Courier"/>
              </a:rPr>
              <a:t>ar</a:t>
            </a:r>
            <a:r>
              <a:rPr lang="en-US" dirty="0" smtClean="0">
                <a:latin typeface="Courier"/>
                <a:cs typeface="Courier"/>
              </a:rPr>
              <a:t>=‘Hello’</a:t>
            </a:r>
          </a:p>
          <a:p>
            <a:pPr lvl="1"/>
            <a:r>
              <a:rPr lang="en-US" dirty="0" smtClean="0">
                <a:cs typeface="Courier"/>
              </a:rPr>
              <a:t>Instead of writing “Hello”, any reference to $</a:t>
            </a:r>
            <a:r>
              <a:rPr lang="en-US" dirty="0" err="1" smtClean="0">
                <a:cs typeface="Courier"/>
              </a:rPr>
              <a:t>var</a:t>
            </a:r>
            <a:r>
              <a:rPr lang="en-US" dirty="0" smtClean="0">
                <a:cs typeface="Courier"/>
              </a:rPr>
              <a:t> will be equivalent to “Hello”</a:t>
            </a:r>
          </a:p>
          <a:p>
            <a:pPr lvl="1"/>
            <a:r>
              <a:rPr lang="en-US" dirty="0" err="1">
                <a:latin typeface="Courier"/>
                <a:cs typeface="Courier"/>
              </a:rPr>
              <a:t>v</a:t>
            </a:r>
            <a:r>
              <a:rPr lang="en-US" dirty="0" err="1" smtClean="0">
                <a:latin typeface="Courier"/>
                <a:cs typeface="Courier"/>
              </a:rPr>
              <a:t>ar</a:t>
            </a:r>
            <a:r>
              <a:rPr lang="en-US" dirty="0" smtClean="0">
                <a:latin typeface="Courier"/>
                <a:cs typeface="Courier"/>
              </a:rPr>
              <a:t>=( Hello Goodbye )</a:t>
            </a:r>
          </a:p>
          <a:p>
            <a:pPr lvl="1"/>
            <a:r>
              <a:rPr lang="en-US" dirty="0" smtClean="0">
                <a:cs typeface="Courier"/>
              </a:rPr>
              <a:t>Any reference to ${</a:t>
            </a:r>
            <a:r>
              <a:rPr lang="en-US" dirty="0" err="1" smtClean="0">
                <a:cs typeface="Courier"/>
              </a:rPr>
              <a:t>var</a:t>
            </a:r>
            <a:r>
              <a:rPr lang="en-US" dirty="0" smtClean="0">
                <a:cs typeface="Courier"/>
              </a:rPr>
              <a:t>[0]} will be equivalent to “Hello” and ${</a:t>
            </a:r>
            <a:r>
              <a:rPr lang="en-US" dirty="0" err="1" smtClean="0">
                <a:cs typeface="Courier"/>
              </a:rPr>
              <a:t>var</a:t>
            </a:r>
            <a:r>
              <a:rPr lang="en-US" dirty="0" smtClean="0">
                <a:cs typeface="Courier"/>
              </a:rPr>
              <a:t>[1]} to “Goodbye”</a:t>
            </a:r>
          </a:p>
          <a:p>
            <a:r>
              <a:rPr lang="en-US" dirty="0" err="1"/>
              <a:t>c</a:t>
            </a:r>
            <a:r>
              <a:rPr lang="en-US" dirty="0" err="1" smtClean="0"/>
              <a:t>sh</a:t>
            </a:r>
            <a:r>
              <a:rPr lang="en-US" dirty="0" smtClean="0"/>
              <a:t>/</a:t>
            </a:r>
            <a:r>
              <a:rPr lang="en-US" dirty="0" err="1" smtClean="0"/>
              <a:t>tcsh</a:t>
            </a:r>
            <a:r>
              <a:rPr lang="en-US" dirty="0" smtClean="0"/>
              <a:t>: </a:t>
            </a:r>
          </a:p>
          <a:p>
            <a:pPr lvl="1"/>
            <a:r>
              <a:rPr lang="en-US" dirty="0">
                <a:latin typeface="Courier"/>
                <a:cs typeface="Courier"/>
              </a:rPr>
              <a:t>s</a:t>
            </a:r>
            <a:r>
              <a:rPr lang="en-US" dirty="0" smtClean="0">
                <a:latin typeface="Courier"/>
                <a:cs typeface="Courier"/>
              </a:rPr>
              <a:t>et </a:t>
            </a:r>
            <a:r>
              <a:rPr lang="en-US" dirty="0" err="1" smtClean="0">
                <a:latin typeface="Courier"/>
                <a:cs typeface="Courier"/>
              </a:rPr>
              <a:t>var</a:t>
            </a:r>
            <a:r>
              <a:rPr lang="en-US" dirty="0" smtClean="0">
                <a:latin typeface="Courier"/>
                <a:cs typeface="Courier"/>
              </a:rPr>
              <a:t> = ‘Hello’</a:t>
            </a:r>
          </a:p>
          <a:p>
            <a:pPr lvl="1"/>
            <a:r>
              <a:rPr lang="en-US" dirty="0" smtClean="0">
                <a:cs typeface="Courier"/>
              </a:rPr>
              <a:t>Instead of writing “Hello”, any reference to $</a:t>
            </a:r>
            <a:r>
              <a:rPr lang="en-US" dirty="0" err="1" smtClean="0">
                <a:cs typeface="Courier"/>
              </a:rPr>
              <a:t>var</a:t>
            </a:r>
            <a:r>
              <a:rPr lang="en-US" dirty="0" smtClean="0">
                <a:cs typeface="Courier"/>
              </a:rPr>
              <a:t> will be equivalent to “Hello”</a:t>
            </a:r>
          </a:p>
          <a:p>
            <a:pPr lvl="1"/>
            <a:r>
              <a:rPr lang="en-US" dirty="0">
                <a:latin typeface="Courier"/>
                <a:cs typeface="Courier"/>
              </a:rPr>
              <a:t>s</a:t>
            </a:r>
            <a:r>
              <a:rPr lang="en-US" dirty="0" smtClean="0">
                <a:latin typeface="Courier"/>
                <a:cs typeface="Courier"/>
              </a:rPr>
              <a:t>et </a:t>
            </a:r>
            <a:r>
              <a:rPr lang="en-US" dirty="0" err="1" smtClean="0">
                <a:latin typeface="Courier"/>
                <a:cs typeface="Courier"/>
              </a:rPr>
              <a:t>var</a:t>
            </a:r>
            <a:r>
              <a:rPr lang="en-US" dirty="0" smtClean="0">
                <a:latin typeface="Courier"/>
                <a:cs typeface="Courier"/>
              </a:rPr>
              <a:t> = ( Hello Goodbye )</a:t>
            </a:r>
          </a:p>
          <a:p>
            <a:pPr lvl="1"/>
            <a:r>
              <a:rPr lang="en-US" dirty="0" smtClean="0"/>
              <a:t>Any reference to $</a:t>
            </a:r>
            <a:r>
              <a:rPr lang="en-US" dirty="0" err="1" smtClean="0"/>
              <a:t>var</a:t>
            </a:r>
            <a:r>
              <a:rPr lang="en-US" dirty="0" smtClean="0"/>
              <a:t>[1] will be equivalent to “Hello” and $</a:t>
            </a:r>
            <a:r>
              <a:rPr lang="en-US" dirty="0" err="1" smtClean="0"/>
              <a:t>var</a:t>
            </a:r>
            <a:r>
              <a:rPr lang="en-US" dirty="0" smtClean="0"/>
              <a:t>[2] to “Goodbye”</a:t>
            </a: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41709108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Commands to know</a:t>
            </a:r>
            <a:endParaRPr lang="en-US" dirty="0"/>
          </a:p>
        </p:txBody>
      </p:sp>
    </p:spTree>
    <p:extLst>
      <p:ext uri="{BB962C8B-B14F-4D97-AF65-F5344CB8AC3E}">
        <p14:creationId xmlns:p14="http://schemas.microsoft.com/office/powerpoint/2010/main" val="361964591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Everyday commands</a:t>
            </a:r>
            <a:endParaRPr lang="en-US" dirty="0"/>
          </a:p>
        </p:txBody>
      </p:sp>
      <p:sp>
        <p:nvSpPr>
          <p:cNvPr id="3" name="Content Placeholder 2"/>
          <p:cNvSpPr>
            <a:spLocks noGrp="1"/>
          </p:cNvSpPr>
          <p:nvPr>
            <p:ph idx="1"/>
          </p:nvPr>
        </p:nvSpPr>
        <p:spPr/>
        <p:txBody>
          <a:bodyPr>
            <a:normAutofit/>
          </a:bodyPr>
          <a:lstStyle/>
          <a:p>
            <a:r>
              <a:rPr lang="en-US" dirty="0" err="1"/>
              <a:t>a</a:t>
            </a:r>
            <a:r>
              <a:rPr lang="en-US" dirty="0" err="1" smtClean="0"/>
              <a:t>wk</a:t>
            </a:r>
            <a:endParaRPr lang="en-US" dirty="0" smtClean="0"/>
          </a:p>
          <a:p>
            <a:r>
              <a:rPr lang="en-US" dirty="0" err="1"/>
              <a:t>g</a:t>
            </a:r>
            <a:r>
              <a:rPr lang="en-US" dirty="0" err="1" smtClean="0"/>
              <a:t>rep</a:t>
            </a:r>
            <a:endParaRPr lang="en-US" dirty="0" smtClean="0"/>
          </a:p>
          <a:p>
            <a:r>
              <a:rPr lang="en-US" dirty="0" err="1"/>
              <a:t>s</a:t>
            </a:r>
            <a:r>
              <a:rPr lang="en-US" dirty="0" err="1" smtClean="0"/>
              <a:t>ed</a:t>
            </a:r>
            <a:endParaRPr lang="en-US" dirty="0" smtClean="0"/>
          </a:p>
          <a:p>
            <a:r>
              <a:rPr lang="en-US" dirty="0" smtClean="0"/>
              <a:t>sort</a:t>
            </a:r>
          </a:p>
          <a:p>
            <a:r>
              <a:rPr lang="en-US" dirty="0" smtClean="0"/>
              <a:t>paste/join</a:t>
            </a:r>
          </a:p>
          <a:p>
            <a:r>
              <a:rPr lang="en-US" dirty="0" err="1" smtClean="0"/>
              <a:t>tr</a:t>
            </a:r>
            <a:endParaRPr lang="en-US" dirty="0" smtClean="0"/>
          </a:p>
          <a:p>
            <a:r>
              <a:rPr lang="en-US" dirty="0" smtClean="0"/>
              <a:t>echo/cat</a:t>
            </a: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98905096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a:t>
            </a:r>
            <a:r>
              <a:rPr lang="en-US" dirty="0" err="1" smtClean="0"/>
              <a:t>wk</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Powerful formatted read/write utility, e.g.</a:t>
            </a:r>
          </a:p>
          <a:p>
            <a:r>
              <a:rPr lang="en-US" sz="2500" dirty="0" err="1">
                <a:latin typeface="Courier"/>
                <a:cs typeface="Courier"/>
              </a:rPr>
              <a:t>a</a:t>
            </a:r>
            <a:r>
              <a:rPr lang="en-US" sz="2500" dirty="0" err="1" smtClean="0">
                <a:latin typeface="Courier"/>
                <a:cs typeface="Courier"/>
              </a:rPr>
              <a:t>wk</a:t>
            </a:r>
            <a:r>
              <a:rPr lang="en-US" sz="2500" dirty="0" smtClean="0">
                <a:latin typeface="Courier"/>
                <a:cs typeface="Courier"/>
              </a:rPr>
              <a:t> ‘{print $1,$2,$3}’ &lt;file&gt;</a:t>
            </a:r>
          </a:p>
          <a:p>
            <a:pPr lvl="1"/>
            <a:r>
              <a:rPr lang="en-US" dirty="0" smtClean="0"/>
              <a:t>Prints </a:t>
            </a:r>
            <a:r>
              <a:rPr lang="en-US" dirty="0"/>
              <a:t>first, second and third white-spaced </a:t>
            </a:r>
            <a:r>
              <a:rPr lang="en-US" dirty="0" smtClean="0"/>
              <a:t>columns (“fields”) </a:t>
            </a:r>
            <a:r>
              <a:rPr lang="en-US" dirty="0"/>
              <a:t>from each line of &lt;file</a:t>
            </a:r>
            <a:r>
              <a:rPr lang="en-US" dirty="0" smtClean="0"/>
              <a:t>&gt;</a:t>
            </a:r>
          </a:p>
          <a:p>
            <a:r>
              <a:rPr lang="en-US" sz="2500" dirty="0" err="1">
                <a:latin typeface="Courier"/>
                <a:cs typeface="Courier"/>
              </a:rPr>
              <a:t>a</a:t>
            </a:r>
            <a:r>
              <a:rPr lang="en-US" sz="2500" dirty="0" err="1" smtClean="0">
                <a:latin typeface="Courier"/>
                <a:cs typeface="Courier"/>
              </a:rPr>
              <a:t>wk</a:t>
            </a:r>
            <a:r>
              <a:rPr lang="en-US" sz="2500" dirty="0" smtClean="0">
                <a:latin typeface="Courier"/>
                <a:cs typeface="Courier"/>
              </a:rPr>
              <a:t> -v n=3 -F’,’ ‘{print $NF/n}’ &lt;</a:t>
            </a:r>
            <a:r>
              <a:rPr lang="en-US" sz="2500" dirty="0" err="1" smtClean="0">
                <a:latin typeface="Courier"/>
                <a:cs typeface="Courier"/>
              </a:rPr>
              <a:t>csv</a:t>
            </a:r>
            <a:r>
              <a:rPr lang="en-US" sz="2500" dirty="0" smtClean="0">
                <a:latin typeface="Courier"/>
                <a:cs typeface="Courier"/>
              </a:rPr>
              <a:t>-file&gt;</a:t>
            </a:r>
          </a:p>
          <a:p>
            <a:pPr lvl="1"/>
            <a:r>
              <a:rPr lang="en-US" dirty="0" smtClean="0"/>
              <a:t>Prints the last comma-separated field divided by 3 from each line of &lt;</a:t>
            </a:r>
            <a:r>
              <a:rPr lang="en-US" dirty="0" err="1" smtClean="0"/>
              <a:t>csv</a:t>
            </a:r>
            <a:r>
              <a:rPr lang="en-US" dirty="0" smtClean="0"/>
              <a:t>-file&gt; </a:t>
            </a:r>
          </a:p>
          <a:p>
            <a:r>
              <a:rPr lang="en-US" sz="2500" dirty="0" err="1" smtClean="0">
                <a:latin typeface="Courier"/>
                <a:cs typeface="Courier"/>
              </a:rPr>
              <a:t>awk</a:t>
            </a:r>
            <a:r>
              <a:rPr lang="en-US" sz="2500" dirty="0" smtClean="0">
                <a:latin typeface="Courier"/>
                <a:cs typeface="Courier"/>
              </a:rPr>
              <a:t> ‘BEGIN {sum=0}; {sum=sum+$1}; END {</a:t>
            </a:r>
            <a:r>
              <a:rPr lang="en-US" sz="2500" dirty="0" err="1" smtClean="0">
                <a:latin typeface="Courier"/>
                <a:cs typeface="Courier"/>
              </a:rPr>
              <a:t>printf</a:t>
            </a:r>
            <a:r>
              <a:rPr lang="en-US" sz="2500" dirty="0" smtClean="0">
                <a:latin typeface="Courier"/>
                <a:cs typeface="Courier"/>
              </a:rPr>
              <a:t>(“%.1f\</a:t>
            </a:r>
            <a:r>
              <a:rPr lang="en-US" sz="2500" dirty="0" err="1" smtClean="0">
                <a:latin typeface="Courier"/>
                <a:cs typeface="Courier"/>
              </a:rPr>
              <a:t>n”,sum</a:t>
            </a:r>
            <a:r>
              <a:rPr lang="en-US" sz="2500" dirty="0" smtClean="0">
                <a:latin typeface="Courier"/>
                <a:cs typeface="Courier"/>
              </a:rPr>
              <a:t>/NR)}’ &lt;file&gt;</a:t>
            </a:r>
          </a:p>
          <a:p>
            <a:pPr lvl="1"/>
            <a:r>
              <a:rPr lang="en-US" dirty="0" smtClean="0"/>
              <a:t>Calculate mean of first field: sums first field on each line then divides by number of lines (“records”)</a:t>
            </a: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13927854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grep</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Pattern-matching command (“</a:t>
            </a:r>
            <a:r>
              <a:rPr lang="en-US" b="1" dirty="0" smtClean="0"/>
              <a:t>g</a:t>
            </a:r>
            <a:r>
              <a:rPr lang="en-US" dirty="0" smtClean="0"/>
              <a:t>eneral </a:t>
            </a:r>
            <a:r>
              <a:rPr lang="en-US" b="1" dirty="0" smtClean="0"/>
              <a:t>re</a:t>
            </a:r>
            <a:r>
              <a:rPr lang="en-US" dirty="0" smtClean="0"/>
              <a:t>gular ex</a:t>
            </a:r>
            <a:r>
              <a:rPr lang="en-US" b="1" dirty="0" smtClean="0"/>
              <a:t>p</a:t>
            </a:r>
            <a:r>
              <a:rPr lang="en-US" dirty="0" smtClean="0"/>
              <a:t>ression”)</a:t>
            </a:r>
          </a:p>
          <a:p>
            <a:r>
              <a:rPr lang="en-US" dirty="0" err="1">
                <a:latin typeface="Courier"/>
                <a:cs typeface="Courier"/>
              </a:rPr>
              <a:t>g</a:t>
            </a:r>
            <a:r>
              <a:rPr lang="en-US" dirty="0" err="1" smtClean="0">
                <a:latin typeface="Courier"/>
                <a:cs typeface="Courier"/>
              </a:rPr>
              <a:t>rep</a:t>
            </a:r>
            <a:r>
              <a:rPr lang="en-US" dirty="0" smtClean="0">
                <a:latin typeface="Courier"/>
                <a:cs typeface="Courier"/>
              </a:rPr>
              <a:t> ‘hello’ &lt;file&gt;</a:t>
            </a:r>
          </a:p>
          <a:p>
            <a:pPr lvl="1"/>
            <a:r>
              <a:rPr lang="en-US" dirty="0" smtClean="0"/>
              <a:t>Prints all lines from &lt;file&gt; with occurrence of “hello” in them</a:t>
            </a:r>
            <a:endParaRPr lang="en-US" dirty="0"/>
          </a:p>
          <a:p>
            <a:r>
              <a:rPr lang="en-US" dirty="0" err="1">
                <a:latin typeface="Courier"/>
                <a:cs typeface="Courier"/>
              </a:rPr>
              <a:t>g</a:t>
            </a:r>
            <a:r>
              <a:rPr lang="en-US" dirty="0" err="1" smtClean="0">
                <a:latin typeface="Courier"/>
                <a:cs typeface="Courier"/>
              </a:rPr>
              <a:t>rep</a:t>
            </a:r>
            <a:r>
              <a:rPr lang="en-US" dirty="0" smtClean="0">
                <a:latin typeface="Courier"/>
                <a:cs typeface="Courier"/>
              </a:rPr>
              <a:t> -ci ‘^POS S’ &lt;file&gt;</a:t>
            </a:r>
          </a:p>
          <a:p>
            <a:pPr lvl="1"/>
            <a:r>
              <a:rPr lang="en-US" dirty="0" smtClean="0"/>
              <a:t>Prints the number (“-c”) of lines that begin (“^”) with “POS S” in either upper- or lower-case letters (“-</a:t>
            </a:r>
            <a:r>
              <a:rPr lang="en-US" dirty="0" err="1" smtClean="0"/>
              <a:t>i</a:t>
            </a:r>
            <a:r>
              <a:rPr lang="en-US" dirty="0" smtClean="0"/>
              <a:t>”) in &lt;file&gt;</a:t>
            </a:r>
            <a:endParaRPr lang="en-US" dirty="0"/>
          </a:p>
          <a:p>
            <a:r>
              <a:rPr lang="en-US" dirty="0" smtClean="0"/>
              <a:t> </a:t>
            </a:r>
            <a:r>
              <a:rPr lang="en-US" dirty="0" err="1" smtClean="0">
                <a:latin typeface="Courier"/>
                <a:cs typeface="Courier"/>
              </a:rPr>
              <a:t>grep</a:t>
            </a:r>
            <a:r>
              <a:rPr lang="en-US" dirty="0" smtClean="0">
                <a:latin typeface="Courier"/>
                <a:cs typeface="Courier"/>
              </a:rPr>
              <a:t> ‘^ .* P$’ &lt;file&gt;</a:t>
            </a:r>
          </a:p>
          <a:p>
            <a:pPr lvl="1"/>
            <a:r>
              <a:rPr lang="en-US" dirty="0" smtClean="0"/>
              <a:t>Print all lines in &lt;file&gt; that begin (“^”) with a space, followed by any number of any characters (“.*”), and end (“$”) with a space followed by P</a:t>
            </a:r>
            <a:endParaRPr lang="en-US" dirty="0"/>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25398219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sed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Basic text editor</a:t>
            </a:r>
          </a:p>
          <a:p>
            <a:r>
              <a:rPr lang="en-US" sz="2400" dirty="0" err="1">
                <a:latin typeface="Courier"/>
                <a:cs typeface="Courier"/>
              </a:rPr>
              <a:t>s</a:t>
            </a:r>
            <a:r>
              <a:rPr lang="en-US" sz="2400" dirty="0" err="1" smtClean="0">
                <a:latin typeface="Courier"/>
                <a:cs typeface="Courier"/>
              </a:rPr>
              <a:t>ed</a:t>
            </a:r>
            <a:r>
              <a:rPr lang="en-US" sz="2400" dirty="0" smtClean="0">
                <a:latin typeface="Courier"/>
                <a:cs typeface="Courier"/>
              </a:rPr>
              <a:t> ‘s/ //g’ &lt;file&gt;</a:t>
            </a:r>
          </a:p>
          <a:p>
            <a:pPr lvl="1"/>
            <a:r>
              <a:rPr lang="en-US" dirty="0" smtClean="0"/>
              <a:t>Substitute (“s”) all (“g”) instances of a single whitespace with nothing (i.e. delete all whitespace)</a:t>
            </a:r>
            <a:endParaRPr lang="en-US" dirty="0"/>
          </a:p>
          <a:p>
            <a:r>
              <a:rPr lang="en-US" sz="2400" dirty="0" err="1">
                <a:latin typeface="Courier"/>
                <a:cs typeface="Courier"/>
              </a:rPr>
              <a:t>s</a:t>
            </a:r>
            <a:r>
              <a:rPr lang="en-US" sz="2400" dirty="0" err="1" smtClean="0">
                <a:latin typeface="Courier"/>
                <a:cs typeface="Courier"/>
              </a:rPr>
              <a:t>ed</a:t>
            </a:r>
            <a:r>
              <a:rPr lang="en-US" sz="2400" dirty="0" smtClean="0">
                <a:latin typeface="Courier"/>
                <a:cs typeface="Courier"/>
              </a:rPr>
              <a:t> ‘/^ *$/d; s/hello/goodbye/1’ &lt;file&gt;</a:t>
            </a:r>
          </a:p>
          <a:p>
            <a:pPr lvl="1"/>
            <a:r>
              <a:rPr lang="en-US" dirty="0" smtClean="0"/>
              <a:t>Delete (“d”) all </a:t>
            </a:r>
            <a:r>
              <a:rPr lang="en-US" dirty="0"/>
              <a:t>empty </a:t>
            </a:r>
            <a:r>
              <a:rPr lang="en-US" dirty="0" smtClean="0"/>
              <a:t>lines and substitute the first instance of “hello” with “goodbye” on each line of &lt;file&gt;</a:t>
            </a:r>
            <a:endParaRPr lang="en-US" dirty="0"/>
          </a:p>
          <a:p>
            <a:endParaRPr lang="en-US" dirty="0"/>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26232853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poll</a:t>
            </a:r>
            <a:endParaRPr lang="en-US" dirty="0"/>
          </a:p>
        </p:txBody>
      </p:sp>
      <p:sp>
        <p:nvSpPr>
          <p:cNvPr id="3" name="Content Placeholder 2"/>
          <p:cNvSpPr>
            <a:spLocks noGrp="1"/>
          </p:cNvSpPr>
          <p:nvPr>
            <p:ph idx="1"/>
          </p:nvPr>
        </p:nvSpPr>
        <p:spPr/>
        <p:txBody>
          <a:bodyPr>
            <a:normAutofit/>
          </a:bodyPr>
          <a:lstStyle/>
          <a:p>
            <a:r>
              <a:rPr lang="en-US" dirty="0" smtClean="0"/>
              <a:t>Who is using what type of operating system?</a:t>
            </a:r>
          </a:p>
          <a:p>
            <a:pPr lvl="1"/>
            <a:r>
              <a:rPr lang="en-US" dirty="0"/>
              <a:t>Linux </a:t>
            </a:r>
            <a:r>
              <a:rPr lang="en-US" dirty="0" smtClean="0"/>
              <a:t>(brand?</a:t>
            </a:r>
            <a:r>
              <a:rPr lang="en-US" dirty="0"/>
              <a:t>)</a:t>
            </a:r>
          </a:p>
          <a:p>
            <a:pPr lvl="1"/>
            <a:r>
              <a:rPr lang="en-US" dirty="0"/>
              <a:t>Mac OS X</a:t>
            </a:r>
          </a:p>
          <a:p>
            <a:pPr lvl="1"/>
            <a:r>
              <a:rPr lang="en-US" dirty="0" smtClean="0"/>
              <a:t>Windows</a:t>
            </a:r>
          </a:p>
          <a:p>
            <a:r>
              <a:rPr lang="en-US" dirty="0" smtClean="0"/>
              <a:t>Who has installed the software successfully?</a:t>
            </a:r>
          </a:p>
          <a:p>
            <a:r>
              <a:rPr lang="en-US" dirty="0" smtClean="0"/>
              <a:t>Who has run the example successfully?</a:t>
            </a:r>
          </a:p>
          <a:p>
            <a:r>
              <a:rPr lang="en-US" dirty="0" smtClean="0"/>
              <a:t>Who has their own data set to process?</a:t>
            </a:r>
          </a:p>
          <a:p>
            <a:r>
              <a:rPr lang="en-US" dirty="0" smtClean="0"/>
              <a:t>What data do others plan to use?</a:t>
            </a: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a:t>
            </a:fld>
            <a:endParaRPr lang="en-US"/>
          </a:p>
        </p:txBody>
      </p:sp>
    </p:spTree>
    <p:extLst>
      <p:ext uri="{BB962C8B-B14F-4D97-AF65-F5344CB8AC3E}">
        <p14:creationId xmlns:p14="http://schemas.microsoft.com/office/powerpoint/2010/main" val="29403001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sort</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Sorts records</a:t>
            </a:r>
          </a:p>
          <a:p>
            <a:r>
              <a:rPr lang="en-US" dirty="0">
                <a:latin typeface="Courier"/>
                <a:cs typeface="Courier"/>
              </a:rPr>
              <a:t>s</a:t>
            </a:r>
            <a:r>
              <a:rPr lang="en-US" dirty="0" smtClean="0">
                <a:latin typeface="Courier"/>
                <a:cs typeface="Courier"/>
              </a:rPr>
              <a:t>ort &lt;file&gt;</a:t>
            </a:r>
            <a:endParaRPr lang="en-US" dirty="0">
              <a:latin typeface="Courier"/>
              <a:cs typeface="Courier"/>
            </a:endParaRPr>
          </a:p>
          <a:p>
            <a:pPr lvl="1"/>
            <a:r>
              <a:rPr lang="en-US" dirty="0" smtClean="0"/>
              <a:t>Outputs basic alpha-numerically ordered &lt;file&gt;</a:t>
            </a:r>
          </a:p>
          <a:p>
            <a:r>
              <a:rPr lang="en-US" dirty="0">
                <a:latin typeface="Courier"/>
                <a:cs typeface="Courier"/>
              </a:rPr>
              <a:t>s</a:t>
            </a:r>
            <a:r>
              <a:rPr lang="en-US" dirty="0" smtClean="0">
                <a:latin typeface="Courier"/>
                <a:cs typeface="Courier"/>
              </a:rPr>
              <a:t>ort -u &lt;file&gt;</a:t>
            </a:r>
          </a:p>
          <a:p>
            <a:pPr lvl="1"/>
            <a:r>
              <a:rPr lang="en-US" dirty="0" smtClean="0"/>
              <a:t>Same as above but uniquely sorted (i.e. removes duplicate records)</a:t>
            </a:r>
            <a:endParaRPr lang="en-US" dirty="0"/>
          </a:p>
          <a:p>
            <a:r>
              <a:rPr lang="en-US" dirty="0">
                <a:latin typeface="Courier"/>
                <a:cs typeface="Courier"/>
              </a:rPr>
              <a:t>s</a:t>
            </a:r>
            <a:r>
              <a:rPr lang="en-US" dirty="0" smtClean="0">
                <a:latin typeface="Courier"/>
                <a:cs typeface="Courier"/>
              </a:rPr>
              <a:t>ort -g -k3 </a:t>
            </a:r>
            <a:r>
              <a:rPr lang="en-US" dirty="0">
                <a:latin typeface="Courier"/>
                <a:cs typeface="Courier"/>
              </a:rPr>
              <a:t>&lt;file&gt;</a:t>
            </a:r>
          </a:p>
          <a:p>
            <a:pPr lvl="1"/>
            <a:r>
              <a:rPr lang="en-US" dirty="0"/>
              <a:t>General numeric ordering based on third field of &lt;file</a:t>
            </a:r>
            <a:r>
              <a:rPr lang="en-US" dirty="0" smtClean="0"/>
              <a:t>&gt;</a:t>
            </a:r>
          </a:p>
          <a:p>
            <a:r>
              <a:rPr lang="en-US" dirty="0">
                <a:latin typeface="Courier"/>
                <a:cs typeface="Courier"/>
              </a:rPr>
              <a:t>s</a:t>
            </a:r>
            <a:r>
              <a:rPr lang="en-US" dirty="0" smtClean="0">
                <a:latin typeface="Courier"/>
                <a:cs typeface="Courier"/>
              </a:rPr>
              <a:t>ort -uk2.1,2.4 &lt;file&gt;</a:t>
            </a:r>
          </a:p>
          <a:p>
            <a:pPr lvl="1"/>
            <a:r>
              <a:rPr lang="en-US" dirty="0" smtClean="0"/>
              <a:t>Sort based on first character of second field to fourth character of second field and use this as the basis for the uniqueness test</a:t>
            </a: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27849982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tr</a:t>
            </a:r>
            <a:endParaRPr lang="en-US" dirty="0"/>
          </a:p>
        </p:txBody>
      </p:sp>
      <p:sp>
        <p:nvSpPr>
          <p:cNvPr id="3" name="Content Placeholder 2"/>
          <p:cNvSpPr>
            <a:spLocks noGrp="1"/>
          </p:cNvSpPr>
          <p:nvPr>
            <p:ph idx="1"/>
          </p:nvPr>
        </p:nvSpPr>
        <p:spPr/>
        <p:txBody>
          <a:bodyPr/>
          <a:lstStyle/>
          <a:p>
            <a:pPr marL="0" indent="0">
              <a:buNone/>
            </a:pPr>
            <a:r>
              <a:rPr lang="en-US" dirty="0" smtClean="0"/>
              <a:t>Basic translation</a:t>
            </a:r>
          </a:p>
          <a:p>
            <a:r>
              <a:rPr lang="en-US" dirty="0" err="1">
                <a:latin typeface="Courier"/>
                <a:cs typeface="Courier"/>
              </a:rPr>
              <a:t>t</a:t>
            </a:r>
            <a:r>
              <a:rPr lang="en-US" dirty="0" err="1" smtClean="0">
                <a:latin typeface="Courier"/>
                <a:cs typeface="Courier"/>
              </a:rPr>
              <a:t>r</a:t>
            </a:r>
            <a:r>
              <a:rPr lang="en-US" dirty="0" smtClean="0">
                <a:latin typeface="Courier"/>
                <a:cs typeface="Courier"/>
              </a:rPr>
              <a:t> ‘[:upper:]’ ‘[:lower:]’</a:t>
            </a:r>
          </a:p>
          <a:p>
            <a:pPr lvl="1"/>
            <a:r>
              <a:rPr lang="en-US" dirty="0" smtClean="0"/>
              <a:t>Transposes all upper-case letters to lower-case</a:t>
            </a:r>
            <a:endParaRPr lang="en-US" dirty="0"/>
          </a:p>
          <a:p>
            <a:r>
              <a:rPr lang="en-US" dirty="0" err="1">
                <a:latin typeface="Courier"/>
                <a:cs typeface="Courier"/>
              </a:rPr>
              <a:t>t</a:t>
            </a:r>
            <a:r>
              <a:rPr lang="en-US" dirty="0" err="1" smtClean="0">
                <a:latin typeface="Courier"/>
                <a:cs typeface="Courier"/>
              </a:rPr>
              <a:t>r</a:t>
            </a:r>
            <a:r>
              <a:rPr lang="en-US" dirty="0" smtClean="0">
                <a:latin typeface="Courier"/>
                <a:cs typeface="Courier"/>
              </a:rPr>
              <a:t> -d ‘\r’</a:t>
            </a:r>
          </a:p>
          <a:p>
            <a:pPr lvl="1"/>
            <a:r>
              <a:rPr lang="en-US" dirty="0" smtClean="0"/>
              <a:t>Deletes all carriage return (“CR”) characters (useful for changing a file’s line ending from DOS to UNIX format)</a:t>
            </a:r>
          </a:p>
          <a:p>
            <a:endParaRPr lang="en-US" dirty="0"/>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3083544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echo/cat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Echoes the argument</a:t>
            </a:r>
            <a:endParaRPr lang="en-US" dirty="0" smtClean="0">
              <a:latin typeface="Courier"/>
              <a:cs typeface="Courier"/>
            </a:endParaRPr>
          </a:p>
          <a:p>
            <a:r>
              <a:rPr lang="en-US" dirty="0">
                <a:latin typeface="Courier"/>
                <a:cs typeface="Courier"/>
              </a:rPr>
              <a:t>echo ‘Help!’</a:t>
            </a:r>
            <a:endParaRPr lang="en-US" dirty="0">
              <a:cs typeface="Courier"/>
            </a:endParaRPr>
          </a:p>
          <a:p>
            <a:pPr lvl="1"/>
            <a:r>
              <a:rPr lang="en-US" dirty="0"/>
              <a:t>Prints “Help!</a:t>
            </a:r>
            <a:r>
              <a:rPr lang="en-US" dirty="0" smtClean="0"/>
              <a:t>”</a:t>
            </a:r>
            <a:endParaRPr lang="en-US" dirty="0" smtClean="0">
              <a:latin typeface="Courier"/>
              <a:cs typeface="Courier"/>
            </a:endParaRPr>
          </a:p>
          <a:p>
            <a:r>
              <a:rPr lang="en-US" dirty="0" smtClean="0">
                <a:latin typeface="Courier"/>
                <a:cs typeface="Courier"/>
              </a:rPr>
              <a:t>cat &lt;file&gt;</a:t>
            </a:r>
          </a:p>
          <a:p>
            <a:pPr lvl="1"/>
            <a:r>
              <a:rPr lang="en-US" dirty="0" smtClean="0">
                <a:cs typeface="Courier"/>
              </a:rPr>
              <a:t>Reads out entirety of &lt;file&gt;</a:t>
            </a:r>
          </a:p>
          <a:p>
            <a:r>
              <a:rPr lang="en-US" dirty="0">
                <a:latin typeface="Courier"/>
                <a:cs typeface="Courier"/>
              </a:rPr>
              <a:t>c</a:t>
            </a:r>
            <a:r>
              <a:rPr lang="en-US" dirty="0" smtClean="0">
                <a:latin typeface="Courier"/>
                <a:cs typeface="Courier"/>
              </a:rPr>
              <a:t>at &lt;&lt; END</a:t>
            </a:r>
          </a:p>
          <a:p>
            <a:pPr marL="0" indent="0">
              <a:buNone/>
            </a:pPr>
            <a:r>
              <a:rPr lang="en-US" dirty="0" smtClean="0">
                <a:latin typeface="Courier"/>
                <a:cs typeface="Courier"/>
              </a:rPr>
              <a:t>Help!</a:t>
            </a:r>
          </a:p>
          <a:p>
            <a:pPr marL="0" indent="0">
              <a:buNone/>
            </a:pPr>
            <a:r>
              <a:rPr lang="en-US" dirty="0" smtClean="0">
                <a:latin typeface="Courier"/>
                <a:cs typeface="Courier"/>
              </a:rPr>
              <a:t>END</a:t>
            </a:r>
          </a:p>
          <a:p>
            <a:pPr lvl="1"/>
            <a:r>
              <a:rPr lang="en-US" dirty="0" smtClean="0">
                <a:cs typeface="Courier"/>
              </a:rPr>
              <a:t>Same as “echo ‘Help!’”</a:t>
            </a:r>
          </a:p>
          <a:p>
            <a:pPr lvl="1"/>
            <a:endParaRPr lang="en-US" dirty="0" smtClean="0"/>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358843022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Redirection</a:t>
            </a:r>
            <a:endParaRPr lang="en-US" dirty="0"/>
          </a:p>
        </p:txBody>
      </p:sp>
      <p:sp>
        <p:nvSpPr>
          <p:cNvPr id="3" name="Content Placeholder 2"/>
          <p:cNvSpPr>
            <a:spLocks noGrp="1"/>
          </p:cNvSpPr>
          <p:nvPr>
            <p:ph idx="1"/>
          </p:nvPr>
        </p:nvSpPr>
        <p:spPr/>
        <p:txBody>
          <a:bodyPr>
            <a:normAutofit/>
          </a:bodyPr>
          <a:lstStyle/>
          <a:p>
            <a:r>
              <a:rPr lang="en-US" dirty="0" smtClean="0"/>
              <a:t>The output from one command may be written to a file…</a:t>
            </a:r>
          </a:p>
          <a:p>
            <a:pPr lvl="1"/>
            <a:r>
              <a:rPr lang="en-US" dirty="0" smtClean="0"/>
              <a:t>“&gt;” to </a:t>
            </a:r>
            <a:r>
              <a:rPr lang="en-US" i="1" dirty="0" smtClean="0"/>
              <a:t>overwrite</a:t>
            </a:r>
            <a:r>
              <a:rPr lang="en-US" dirty="0" smtClean="0"/>
              <a:t> an existing file</a:t>
            </a:r>
          </a:p>
          <a:p>
            <a:pPr lvl="1"/>
            <a:r>
              <a:rPr lang="en-US" dirty="0" smtClean="0"/>
              <a:t>“&gt;&gt;” to </a:t>
            </a:r>
            <a:r>
              <a:rPr lang="en-US" i="1" dirty="0" smtClean="0"/>
              <a:t>append</a:t>
            </a:r>
            <a:r>
              <a:rPr lang="en-US" dirty="0" smtClean="0"/>
              <a:t> to an existing file</a:t>
            </a:r>
          </a:p>
          <a:p>
            <a:pPr lvl="1"/>
            <a:r>
              <a:rPr lang="en-US" dirty="0">
                <a:latin typeface="Courier"/>
                <a:cs typeface="Courier"/>
              </a:rPr>
              <a:t>s</a:t>
            </a:r>
            <a:r>
              <a:rPr lang="en-US" dirty="0" smtClean="0">
                <a:latin typeface="Courier"/>
                <a:cs typeface="Courier"/>
              </a:rPr>
              <a:t>ort </a:t>
            </a:r>
            <a:r>
              <a:rPr lang="en-US" dirty="0">
                <a:latin typeface="Courier"/>
                <a:cs typeface="Courier"/>
              </a:rPr>
              <a:t>[</a:t>
            </a:r>
            <a:r>
              <a:rPr lang="en-US" dirty="0" smtClean="0">
                <a:latin typeface="Courier"/>
                <a:cs typeface="Courier"/>
              </a:rPr>
              <a:t>file] &gt; [sorted file]</a:t>
            </a:r>
          </a:p>
          <a:p>
            <a:r>
              <a:rPr lang="en-US" dirty="0" smtClean="0"/>
              <a:t>…or “piped” to another command, effectively forming the second command’s input</a:t>
            </a:r>
          </a:p>
          <a:p>
            <a:pPr lvl="1"/>
            <a:r>
              <a:rPr lang="en-US" dirty="0" smtClean="0"/>
              <a:t>“|”</a:t>
            </a:r>
          </a:p>
          <a:p>
            <a:pPr lvl="1"/>
            <a:r>
              <a:rPr lang="en-US" sz="1700" dirty="0" err="1">
                <a:latin typeface="Courier"/>
                <a:cs typeface="Courier"/>
              </a:rPr>
              <a:t>g</a:t>
            </a:r>
            <a:r>
              <a:rPr lang="en-US" sz="1700" dirty="0" err="1" smtClean="0">
                <a:latin typeface="Courier"/>
                <a:cs typeface="Courier"/>
              </a:rPr>
              <a:t>rep</a:t>
            </a:r>
            <a:r>
              <a:rPr lang="en-US" sz="1700" dirty="0" smtClean="0">
                <a:latin typeface="Courier"/>
                <a:cs typeface="Courier"/>
              </a:rPr>
              <a:t> ‘^ .* P$’ [file] | sort &gt; [</a:t>
            </a:r>
            <a:r>
              <a:rPr lang="en-US" sz="1700" dirty="0" err="1" smtClean="0">
                <a:latin typeface="Courier"/>
                <a:cs typeface="Courier"/>
              </a:rPr>
              <a:t>grep’d</a:t>
            </a:r>
            <a:r>
              <a:rPr lang="en-US" sz="1700" dirty="0" smtClean="0">
                <a:latin typeface="Courier"/>
                <a:cs typeface="Courier"/>
              </a:rPr>
              <a:t> and sorted file]</a:t>
            </a:r>
            <a:endParaRPr lang="en-US" sz="1700" dirty="0">
              <a:latin typeface="Courier"/>
              <a:cs typeface="Courier"/>
            </a:endParaRP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31481278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a:t>
            </a:r>
            <a:r>
              <a:rPr lang="en-US" dirty="0" err="1" smtClean="0"/>
              <a:t>horthands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Top-level (“root”) directory = “/”, e.g.</a:t>
            </a:r>
          </a:p>
          <a:p>
            <a:pPr lvl="1"/>
            <a:r>
              <a:rPr lang="en-US" dirty="0">
                <a:latin typeface="Courier"/>
                <a:cs typeface="Courier"/>
              </a:rPr>
              <a:t>c</a:t>
            </a:r>
            <a:r>
              <a:rPr lang="en-US" dirty="0" smtClean="0">
                <a:latin typeface="Courier"/>
                <a:cs typeface="Courier"/>
              </a:rPr>
              <a:t>d /</a:t>
            </a:r>
          </a:p>
          <a:p>
            <a:r>
              <a:rPr lang="en-US" dirty="0" smtClean="0"/>
              <a:t>Your home directory = “~” or “$HOME”, e.g.</a:t>
            </a:r>
          </a:p>
          <a:p>
            <a:pPr lvl="1"/>
            <a:r>
              <a:rPr lang="en-US" dirty="0" err="1">
                <a:latin typeface="Courier"/>
                <a:cs typeface="Courier"/>
              </a:rPr>
              <a:t>l</a:t>
            </a:r>
            <a:r>
              <a:rPr lang="en-US" dirty="0" err="1" smtClean="0">
                <a:latin typeface="Courier"/>
                <a:cs typeface="Courier"/>
              </a:rPr>
              <a:t>s</a:t>
            </a:r>
            <a:r>
              <a:rPr lang="en-US" dirty="0" smtClean="0">
                <a:latin typeface="Courier"/>
                <a:cs typeface="Courier"/>
              </a:rPr>
              <a:t> ~</a:t>
            </a:r>
          </a:p>
          <a:p>
            <a:r>
              <a:rPr lang="en-US" dirty="0" smtClean="0"/>
              <a:t>“Links” or “shortcuts” may be created, e.g.</a:t>
            </a:r>
          </a:p>
          <a:p>
            <a:pPr lvl="1"/>
            <a:r>
              <a:rPr lang="en-US" dirty="0" err="1">
                <a:latin typeface="Courier"/>
                <a:cs typeface="Courier"/>
              </a:rPr>
              <a:t>l</a:t>
            </a:r>
            <a:r>
              <a:rPr lang="en-US" dirty="0" err="1" smtClean="0">
                <a:latin typeface="Courier"/>
                <a:cs typeface="Courier"/>
              </a:rPr>
              <a:t>n</a:t>
            </a:r>
            <a:r>
              <a:rPr lang="en-US" dirty="0" smtClean="0">
                <a:latin typeface="Courier"/>
                <a:cs typeface="Courier"/>
              </a:rPr>
              <a:t> -s /home/user/</a:t>
            </a:r>
            <a:r>
              <a:rPr lang="en-US" dirty="0" err="1" smtClean="0">
                <a:latin typeface="Courier"/>
                <a:cs typeface="Courier"/>
              </a:rPr>
              <a:t>gg</a:t>
            </a:r>
            <a:r>
              <a:rPr lang="en-US" dirty="0" smtClean="0">
                <a:latin typeface="Courier"/>
                <a:cs typeface="Courier"/>
              </a:rPr>
              <a:t>/10.6 ~/</a:t>
            </a:r>
            <a:r>
              <a:rPr lang="en-US" dirty="0" err="1" smtClean="0">
                <a:latin typeface="Courier"/>
                <a:cs typeface="Courier"/>
              </a:rPr>
              <a:t>gg</a:t>
            </a:r>
            <a:endParaRPr lang="en-US" dirty="0">
              <a:latin typeface="Courier"/>
              <a:cs typeface="Courier"/>
            </a:endParaRPr>
          </a:p>
          <a:p>
            <a:r>
              <a:rPr lang="en-US" dirty="0" smtClean="0"/>
              <a:t>This creates a link in the user’s home directory called “</a:t>
            </a:r>
            <a:r>
              <a:rPr lang="en-US" dirty="0" err="1" smtClean="0"/>
              <a:t>gg</a:t>
            </a:r>
            <a:r>
              <a:rPr lang="en-US" dirty="0" smtClean="0"/>
              <a:t>” that points to the directory /home/user/</a:t>
            </a:r>
            <a:r>
              <a:rPr lang="en-US" dirty="0" err="1" smtClean="0"/>
              <a:t>gg</a:t>
            </a:r>
            <a:r>
              <a:rPr lang="en-US" dirty="0" smtClean="0"/>
              <a:t>/10.6</a:t>
            </a:r>
          </a:p>
          <a:p>
            <a:pPr lvl="1"/>
            <a:r>
              <a:rPr lang="en-US" dirty="0" smtClean="0"/>
              <a:t>Rather than </a:t>
            </a:r>
            <a:r>
              <a:rPr lang="en-US" dirty="0" smtClean="0">
                <a:latin typeface="Courier"/>
                <a:cs typeface="Courier"/>
              </a:rPr>
              <a:t>cd /home/user/</a:t>
            </a:r>
            <a:r>
              <a:rPr lang="en-US" dirty="0" err="1" smtClean="0">
                <a:latin typeface="Courier"/>
                <a:cs typeface="Courier"/>
              </a:rPr>
              <a:t>gg</a:t>
            </a:r>
            <a:r>
              <a:rPr lang="en-US" dirty="0" smtClean="0">
                <a:latin typeface="Courier"/>
                <a:cs typeface="Courier"/>
              </a:rPr>
              <a:t>/10.6</a:t>
            </a:r>
            <a:r>
              <a:rPr lang="en-US" dirty="0" smtClean="0"/>
              <a:t>, one can get to the same place simply with </a:t>
            </a:r>
            <a:r>
              <a:rPr lang="en-US" dirty="0" smtClean="0">
                <a:latin typeface="Courier"/>
                <a:cs typeface="Courier"/>
              </a:rPr>
              <a:t>cd ~/</a:t>
            </a:r>
            <a:r>
              <a:rPr lang="en-US" dirty="0" err="1" smtClean="0">
                <a:latin typeface="Courier"/>
                <a:cs typeface="Courier"/>
              </a:rPr>
              <a:t>gg</a:t>
            </a:r>
            <a:endParaRPr lang="en-US" dirty="0">
              <a:latin typeface="Courier"/>
              <a:cs typeface="Courier"/>
            </a:endParaRPr>
          </a:p>
          <a:p>
            <a:pPr lvl="1"/>
            <a:r>
              <a:rPr lang="en-US" dirty="0" smtClean="0">
                <a:cs typeface="Courier"/>
              </a:rPr>
              <a:t>(This is used in GAMIT/GLOBK scripts and must remain in place!)</a:t>
            </a:r>
            <a:endParaRPr lang="en-US" dirty="0">
              <a:cs typeface="Courier"/>
            </a:endParaRP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24</a:t>
            </a:fld>
            <a:endParaRPr lang="en-US"/>
          </a:p>
        </p:txBody>
      </p:sp>
    </p:spTree>
    <p:extLst>
      <p:ext uri="{BB962C8B-B14F-4D97-AF65-F5344CB8AC3E}">
        <p14:creationId xmlns:p14="http://schemas.microsoft.com/office/powerpoint/2010/main" val="34592949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commands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latin typeface="Courier"/>
                <a:cs typeface="Courier"/>
              </a:rPr>
              <a:t>du</a:t>
            </a:r>
          </a:p>
          <a:p>
            <a:pPr lvl="1"/>
            <a:r>
              <a:rPr lang="en-US" dirty="0" smtClean="0"/>
              <a:t>Disk usage: useful if you want to know how much space your (or others’!) directories are taking up</a:t>
            </a:r>
            <a:endParaRPr lang="en-US" dirty="0"/>
          </a:p>
          <a:p>
            <a:r>
              <a:rPr lang="en-US" dirty="0" err="1">
                <a:latin typeface="Courier"/>
                <a:cs typeface="Courier"/>
              </a:rPr>
              <a:t>d</a:t>
            </a:r>
            <a:r>
              <a:rPr lang="en-US" dirty="0" err="1" smtClean="0">
                <a:latin typeface="Courier"/>
                <a:cs typeface="Courier"/>
              </a:rPr>
              <a:t>f</a:t>
            </a:r>
            <a:endParaRPr lang="en-US" dirty="0" smtClean="0">
              <a:latin typeface="Courier"/>
              <a:cs typeface="Courier"/>
            </a:endParaRPr>
          </a:p>
          <a:p>
            <a:pPr lvl="1"/>
            <a:r>
              <a:rPr lang="en-US" dirty="0" smtClean="0"/>
              <a:t>Disk free space: useful if you want to know how much disk space is used and free</a:t>
            </a:r>
            <a:endParaRPr lang="en-US" dirty="0"/>
          </a:p>
          <a:p>
            <a:r>
              <a:rPr lang="en-US" dirty="0" smtClean="0">
                <a:latin typeface="Courier"/>
                <a:cs typeface="Courier"/>
              </a:rPr>
              <a:t>top</a:t>
            </a:r>
          </a:p>
          <a:p>
            <a:pPr lvl="1"/>
            <a:r>
              <a:rPr lang="en-US" dirty="0" smtClean="0"/>
              <a:t>Table Of Processes: useful if you want a real-time overview of running processes</a:t>
            </a:r>
          </a:p>
          <a:p>
            <a:r>
              <a:rPr lang="en-US" dirty="0" err="1">
                <a:latin typeface="Courier"/>
                <a:cs typeface="Courier"/>
              </a:rPr>
              <a:t>p</a:t>
            </a:r>
            <a:r>
              <a:rPr lang="en-US" dirty="0" err="1" smtClean="0">
                <a:latin typeface="Courier"/>
                <a:cs typeface="Courier"/>
              </a:rPr>
              <a:t>s</a:t>
            </a:r>
            <a:endParaRPr lang="en-US" dirty="0" smtClean="0">
              <a:latin typeface="Courier"/>
              <a:cs typeface="Courier"/>
            </a:endParaRPr>
          </a:p>
          <a:p>
            <a:pPr lvl="1"/>
            <a:r>
              <a:rPr lang="en-US" dirty="0" smtClean="0"/>
              <a:t>List processes: useful if you want to see what processes are running and their process numbers, commands, etc.</a:t>
            </a: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12509531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Introduction to shell scripts</a:t>
            </a:r>
            <a:endParaRPr lang="en-US" dirty="0"/>
          </a:p>
        </p:txBody>
      </p:sp>
    </p:spTree>
    <p:extLst>
      <p:ext uri="{BB962C8B-B14F-4D97-AF65-F5344CB8AC3E}">
        <p14:creationId xmlns:p14="http://schemas.microsoft.com/office/powerpoint/2010/main" val="198169273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script?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Scripts contain a series of commands written in one file and prepended by a “hash-bang” </a:t>
            </a:r>
          </a:p>
          <a:p>
            <a:pPr lvl="1"/>
            <a:r>
              <a:rPr lang="en-US" dirty="0" smtClean="0">
                <a:latin typeface="Courier"/>
                <a:cs typeface="Courier"/>
              </a:rPr>
              <a:t>#!/bin/</a:t>
            </a:r>
            <a:r>
              <a:rPr lang="en-US" dirty="0" err="1" smtClean="0">
                <a:latin typeface="Courier"/>
                <a:cs typeface="Courier"/>
              </a:rPr>
              <a:t>sh</a:t>
            </a:r>
            <a:r>
              <a:rPr lang="en-US" dirty="0" smtClean="0"/>
              <a:t> for original Bourne Shell (usually the same as bash on modern systems)</a:t>
            </a:r>
          </a:p>
          <a:p>
            <a:pPr lvl="1"/>
            <a:r>
              <a:rPr lang="en-US" dirty="0" smtClean="0">
                <a:latin typeface="Courier"/>
                <a:cs typeface="Courier"/>
              </a:rPr>
              <a:t>#!/bin/bash</a:t>
            </a:r>
            <a:r>
              <a:rPr lang="en-US" dirty="0" smtClean="0">
                <a:cs typeface="Courier"/>
              </a:rPr>
              <a:t> </a:t>
            </a:r>
            <a:r>
              <a:rPr lang="en-US" dirty="0" smtClean="0"/>
              <a:t>for Bourne Again Shell</a:t>
            </a:r>
          </a:p>
          <a:p>
            <a:pPr lvl="1"/>
            <a:r>
              <a:rPr lang="en-US" dirty="0" smtClean="0">
                <a:latin typeface="Courier"/>
                <a:cs typeface="Courier"/>
              </a:rPr>
              <a:t>#!/bin/</a:t>
            </a:r>
            <a:r>
              <a:rPr lang="en-US" dirty="0" err="1" smtClean="0">
                <a:latin typeface="Courier"/>
                <a:cs typeface="Courier"/>
              </a:rPr>
              <a:t>csh</a:t>
            </a:r>
            <a:r>
              <a:rPr lang="en-US" dirty="0" smtClean="0"/>
              <a:t> for C Shell (usually the same as </a:t>
            </a:r>
            <a:r>
              <a:rPr lang="en-US" dirty="0" err="1" smtClean="0"/>
              <a:t>tcsh</a:t>
            </a:r>
            <a:r>
              <a:rPr lang="en-US" dirty="0" smtClean="0"/>
              <a:t> on modern systems)</a:t>
            </a:r>
          </a:p>
          <a:p>
            <a:pPr lvl="1"/>
            <a:r>
              <a:rPr lang="en-US" dirty="0" smtClean="0">
                <a:latin typeface="Courier"/>
                <a:cs typeface="Courier"/>
              </a:rPr>
              <a:t>#!/bin/</a:t>
            </a:r>
            <a:r>
              <a:rPr lang="en-US" dirty="0" err="1" smtClean="0">
                <a:latin typeface="Courier"/>
                <a:cs typeface="Courier"/>
              </a:rPr>
              <a:t>tcsh</a:t>
            </a:r>
            <a:r>
              <a:rPr lang="en-US" dirty="0" smtClean="0"/>
              <a:t> for TENEX C Shell</a:t>
            </a:r>
          </a:p>
          <a:p>
            <a:r>
              <a:rPr lang="en-US" dirty="0" smtClean="0"/>
              <a:t>The script may then be executed to run all of the commands in sequence as written</a:t>
            </a:r>
            <a:endParaRPr lang="en-US" dirty="0"/>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27</a:t>
            </a:fld>
            <a:endParaRPr lang="en-US"/>
          </a:p>
        </p:txBody>
      </p:sp>
    </p:spTree>
    <p:extLst>
      <p:ext uri="{BB962C8B-B14F-4D97-AF65-F5344CB8AC3E}">
        <p14:creationId xmlns:p14="http://schemas.microsoft.com/office/powerpoint/2010/main" val="8088506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Script example</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latin typeface="Courier"/>
                <a:cs typeface="Courier"/>
              </a:rPr>
              <a:t>#!/bin/bash</a:t>
            </a:r>
            <a:endParaRPr lang="en-US" sz="2400" dirty="0">
              <a:latin typeface="Courier"/>
              <a:cs typeface="Courier"/>
            </a:endParaRPr>
          </a:p>
          <a:p>
            <a:pPr marL="0" indent="0">
              <a:buNone/>
            </a:pPr>
            <a:r>
              <a:rPr lang="en-US" sz="2400" dirty="0">
                <a:latin typeface="Courier"/>
                <a:cs typeface="Courier"/>
              </a:rPr>
              <a:t>e</a:t>
            </a:r>
            <a:r>
              <a:rPr lang="en-US" sz="2400" dirty="0" smtClean="0">
                <a:latin typeface="Courier"/>
                <a:cs typeface="Courier"/>
              </a:rPr>
              <a:t>cho –n ‘The ISO date is: ‘</a:t>
            </a:r>
          </a:p>
          <a:p>
            <a:pPr marL="0" indent="0">
              <a:buNone/>
            </a:pPr>
            <a:r>
              <a:rPr lang="en-US" sz="2400" dirty="0">
                <a:latin typeface="Courier"/>
                <a:cs typeface="Courier"/>
              </a:rPr>
              <a:t>d</a:t>
            </a:r>
            <a:r>
              <a:rPr lang="en-US" sz="2400" dirty="0" smtClean="0">
                <a:latin typeface="Courier"/>
                <a:cs typeface="Courier"/>
              </a:rPr>
              <a:t>ate +‘%Y-%m-%</a:t>
            </a:r>
            <a:r>
              <a:rPr lang="en-US" sz="2400" dirty="0" err="1" smtClean="0">
                <a:latin typeface="Courier"/>
                <a:cs typeface="Courier"/>
              </a:rPr>
              <a:t>dT%H</a:t>
            </a:r>
            <a:r>
              <a:rPr lang="en-US" sz="2400" dirty="0" smtClean="0">
                <a:latin typeface="Courier"/>
                <a:cs typeface="Courier"/>
              </a:rPr>
              <a:t>:%M:%S%Z’</a:t>
            </a:r>
          </a:p>
          <a:p>
            <a:pPr marL="0" indent="0">
              <a:buNone/>
            </a:pPr>
            <a:r>
              <a:rPr lang="en-US" sz="2400" dirty="0">
                <a:latin typeface="Courier"/>
                <a:cs typeface="Courier"/>
              </a:rPr>
              <a:t>e</a:t>
            </a:r>
            <a:r>
              <a:rPr lang="en-US" sz="2400" dirty="0" smtClean="0">
                <a:latin typeface="Courier"/>
                <a:cs typeface="Courier"/>
              </a:rPr>
              <a:t>cho -n ‘The mean of all numbers between 1 and 10 is: ’</a:t>
            </a:r>
          </a:p>
          <a:p>
            <a:pPr marL="0" indent="0">
              <a:buNone/>
            </a:pPr>
            <a:r>
              <a:rPr lang="en-US" sz="2400" dirty="0" smtClean="0">
                <a:latin typeface="Courier"/>
                <a:cs typeface="Courier"/>
              </a:rPr>
              <a:t>echo 1 10 | </a:t>
            </a:r>
            <a:r>
              <a:rPr lang="en-US" sz="2400" dirty="0" err="1" smtClean="0">
                <a:latin typeface="Courier"/>
                <a:cs typeface="Courier"/>
              </a:rPr>
              <a:t>awk</a:t>
            </a:r>
            <a:r>
              <a:rPr lang="en-US" sz="2400" dirty="0" smtClean="0">
                <a:latin typeface="Courier"/>
                <a:cs typeface="Courier"/>
              </a:rPr>
              <a:t> ‘BEGIN {sum=0; n=0}; {for (</a:t>
            </a:r>
            <a:r>
              <a:rPr lang="en-US" sz="2400" dirty="0" err="1" smtClean="0">
                <a:latin typeface="Courier"/>
                <a:cs typeface="Courier"/>
              </a:rPr>
              <a:t>i</a:t>
            </a:r>
            <a:r>
              <a:rPr lang="en-US" sz="2400" dirty="0" smtClean="0">
                <a:latin typeface="Courier"/>
                <a:cs typeface="Courier"/>
              </a:rPr>
              <a:t>=$1; </a:t>
            </a:r>
            <a:r>
              <a:rPr lang="en-US" sz="2400" dirty="0" err="1" smtClean="0">
                <a:latin typeface="Courier"/>
                <a:cs typeface="Courier"/>
              </a:rPr>
              <a:t>i</a:t>
            </a:r>
            <a:r>
              <a:rPr lang="en-US" sz="2400" dirty="0" smtClean="0">
                <a:latin typeface="Courier"/>
                <a:cs typeface="Courier"/>
              </a:rPr>
              <a:t>&lt;=$2; </a:t>
            </a:r>
            <a:r>
              <a:rPr lang="en-US" sz="2400" dirty="0" err="1" smtClean="0">
                <a:latin typeface="Courier"/>
                <a:cs typeface="Courier"/>
              </a:rPr>
              <a:t>i</a:t>
            </a:r>
            <a:r>
              <a:rPr lang="en-US" sz="2400" dirty="0" smtClean="0">
                <a:latin typeface="Courier"/>
                <a:cs typeface="Courier"/>
              </a:rPr>
              <a:t>++) {sum=</a:t>
            </a:r>
            <a:r>
              <a:rPr lang="en-US" sz="2400" dirty="0" err="1" smtClean="0">
                <a:latin typeface="Courier"/>
                <a:cs typeface="Courier"/>
              </a:rPr>
              <a:t>sum+i</a:t>
            </a:r>
            <a:r>
              <a:rPr lang="en-US" sz="2400" dirty="0" smtClean="0">
                <a:latin typeface="Courier"/>
                <a:cs typeface="Courier"/>
              </a:rPr>
              <a:t>; n++}}; END {print sum/n}’</a:t>
            </a:r>
          </a:p>
          <a:p>
            <a:pPr marL="0" indent="0">
              <a:buNone/>
            </a:pPr>
            <a:r>
              <a:rPr lang="en-US" sz="2400" dirty="0" smtClean="0">
                <a:latin typeface="Courier"/>
                <a:cs typeface="Courier"/>
              </a:rPr>
              <a:t>echo ‘Goodbye!’</a:t>
            </a:r>
            <a:endParaRPr lang="en-US" sz="2400" dirty="0">
              <a:latin typeface="Courier"/>
              <a:cs typeface="Courier"/>
            </a:endParaRP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1656573896"/>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Installing GAMIT/GLOBK</a:t>
            </a:r>
            <a:endParaRPr lang="en-US" dirty="0"/>
          </a:p>
        </p:txBody>
      </p:sp>
    </p:spTree>
    <p:extLst>
      <p:ext uri="{BB962C8B-B14F-4D97-AF65-F5344CB8AC3E}">
        <p14:creationId xmlns:p14="http://schemas.microsoft.com/office/powerpoint/2010/main" val="301536178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Introduction to</a:t>
            </a:r>
            <a:br>
              <a:rPr lang="en-US" dirty="0" smtClean="0"/>
            </a:br>
            <a:r>
              <a:rPr lang="en-US" dirty="0" smtClean="0"/>
              <a:t>command-line computing</a:t>
            </a:r>
            <a:endParaRPr lang="en-US" dirty="0"/>
          </a:p>
        </p:txBody>
      </p:sp>
      <p:sp>
        <p:nvSpPr>
          <p:cNvPr id="8" name="Content Placeholder 7"/>
          <p:cNvSpPr>
            <a:spLocks noGrp="1"/>
          </p:cNvSpPr>
          <p:nvPr>
            <p:ph idx="1"/>
          </p:nvPr>
        </p:nvSpPr>
        <p:spPr/>
        <p:txBody>
          <a:bodyPr/>
          <a:lstStyle/>
          <a:p>
            <a:r>
              <a:rPr lang="en-US" dirty="0"/>
              <a:t>Directory structure and navigation</a:t>
            </a:r>
          </a:p>
          <a:p>
            <a:r>
              <a:rPr lang="en-US" dirty="0"/>
              <a:t>Using a command line</a:t>
            </a:r>
          </a:p>
          <a:p>
            <a:r>
              <a:rPr lang="en-US" dirty="0"/>
              <a:t>Commands to know</a:t>
            </a:r>
          </a:p>
          <a:p>
            <a:r>
              <a:rPr lang="en-US" dirty="0"/>
              <a:t>Introduction to shell </a:t>
            </a:r>
            <a:r>
              <a:rPr lang="en-US" dirty="0" smtClean="0"/>
              <a:t>scripts</a:t>
            </a:r>
            <a:endParaRPr lang="en-US" dirty="0"/>
          </a:p>
        </p:txBody>
      </p:sp>
      <p:sp>
        <p:nvSpPr>
          <p:cNvPr id="3" name="Date Placeholder 2"/>
          <p:cNvSpPr>
            <a:spLocks noGrp="1"/>
          </p:cNvSpPr>
          <p:nvPr>
            <p:ph type="dt" sz="half" idx="10"/>
          </p:nvPr>
        </p:nvSpPr>
        <p:spPr/>
        <p:txBody>
          <a:bodyPr/>
          <a:lstStyle/>
          <a:p>
            <a:r>
              <a:rPr lang="en-GB" smtClean="0"/>
              <a:t>2015/08/10</a:t>
            </a:r>
            <a:endParaRPr lang="en-US"/>
          </a:p>
        </p:txBody>
      </p:sp>
      <p:sp>
        <p:nvSpPr>
          <p:cNvPr id="4" name="Footer Placeholder 3"/>
          <p:cNvSpPr>
            <a:spLocks noGrp="1"/>
          </p:cNvSpPr>
          <p:nvPr>
            <p:ph type="ftr" sz="quarter" idx="11"/>
          </p:nvPr>
        </p:nvSpPr>
        <p:spPr/>
        <p:txBody>
          <a:bodyPr/>
          <a:lstStyle/>
          <a:p>
            <a:r>
              <a:rPr lang="en-US" smtClean="0"/>
              <a:t>Command-line systems and GAMIT/GLOBK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69308740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Sources of prerequisite information</a:t>
            </a:r>
            <a:endParaRPr lang="en-US" dirty="0"/>
          </a:p>
        </p:txBody>
      </p:sp>
      <p:sp>
        <p:nvSpPr>
          <p:cNvPr id="3" name="Content Placeholder 2"/>
          <p:cNvSpPr>
            <a:spLocks noGrp="1"/>
          </p:cNvSpPr>
          <p:nvPr>
            <p:ph idx="1"/>
          </p:nvPr>
        </p:nvSpPr>
        <p:spPr/>
        <p:txBody>
          <a:bodyPr>
            <a:normAutofit/>
          </a:bodyPr>
          <a:lstStyle/>
          <a:p>
            <a:pPr marL="0" indent="0">
              <a:buNone/>
            </a:pPr>
            <a:r>
              <a:rPr lang="en-US" sz="2500" dirty="0">
                <a:hlinkClick r:id="rId2"/>
              </a:rPr>
              <a:t>http://web.mit.edu/mfloyd/www/computing/gg/pre</a:t>
            </a:r>
            <a:r>
              <a:rPr lang="en-US" sz="2500" dirty="0" smtClean="0">
                <a:hlinkClick r:id="rId2"/>
              </a:rPr>
              <a:t>/</a:t>
            </a:r>
            <a:endParaRPr lang="en-US" sz="2500" dirty="0" smtClean="0"/>
          </a:p>
          <a:p>
            <a:endParaRPr lang="en-US" sz="2500" dirty="0" smtClean="0"/>
          </a:p>
          <a:p>
            <a:pPr marL="0" indent="0">
              <a:buNone/>
            </a:pPr>
            <a:r>
              <a:rPr lang="en-US" sz="2500" dirty="0" smtClean="0">
                <a:hlinkClick r:id="rId3" action="ppaction://hlinkfile"/>
              </a:rPr>
              <a:t>ftp</a:t>
            </a:r>
            <a:r>
              <a:rPr lang="en-US" sz="2500" dirty="0">
                <a:hlinkClick r:id="rId3" action="ppaction://hlinkfile"/>
              </a:rPr>
              <a:t>://guest@chandler.mit.edu/updates/documentation/</a:t>
            </a:r>
            <a:r>
              <a:rPr lang="en-US" sz="2500" dirty="0" smtClean="0">
                <a:hlinkClick r:id="rId3" action="ppaction://hlinkfile"/>
              </a:rPr>
              <a:t>GAMIT_prerequisites.pdf</a:t>
            </a:r>
            <a:endParaRPr lang="en-US" sz="2500" dirty="0" smtClean="0"/>
          </a:p>
          <a:p>
            <a:endParaRPr lang="en-US" sz="2500" dirty="0" smtClean="0"/>
          </a:p>
          <a:p>
            <a:pPr marL="0" indent="0">
              <a:buNone/>
            </a:pPr>
            <a:r>
              <a:rPr lang="en-US" sz="2500" dirty="0">
                <a:hlinkClick r:id="rId4"/>
              </a:rPr>
              <a:t>http://web.mit.edu/mfloyd/www/computing/mac/gfortran</a:t>
            </a:r>
            <a:r>
              <a:rPr lang="en-US" sz="2500" dirty="0" smtClean="0">
                <a:hlinkClick r:id="rId4"/>
              </a:rPr>
              <a:t>/</a:t>
            </a:r>
            <a:endParaRPr lang="en-US" sz="2500" dirty="0" smtClean="0"/>
          </a:p>
          <a:p>
            <a:endParaRPr lang="en-US" sz="2500" dirty="0"/>
          </a:p>
          <a:p>
            <a:pPr marL="0" indent="0">
              <a:buNone/>
            </a:pPr>
            <a:r>
              <a:rPr lang="en-US" sz="2500" dirty="0">
                <a:hlinkClick r:id="rId5"/>
              </a:rPr>
              <a:t>http://</a:t>
            </a:r>
            <a:r>
              <a:rPr lang="en-US" sz="2500" dirty="0" err="1">
                <a:hlinkClick r:id="rId5"/>
              </a:rPr>
              <a:t>web.mit.edu</a:t>
            </a:r>
            <a:r>
              <a:rPr lang="en-US" sz="2500" dirty="0">
                <a:hlinkClick r:id="rId5"/>
              </a:rPr>
              <a:t>/</a:t>
            </a:r>
            <a:r>
              <a:rPr lang="en-US" sz="2500" dirty="0" err="1">
                <a:hlinkClick r:id="rId5"/>
              </a:rPr>
              <a:t>mfloyd</a:t>
            </a:r>
            <a:r>
              <a:rPr lang="en-US" sz="2500" dirty="0">
                <a:hlinkClick r:id="rId5"/>
              </a:rPr>
              <a:t>/www/computing/mac/</a:t>
            </a:r>
            <a:r>
              <a:rPr lang="en-US" sz="2500" dirty="0" err="1">
                <a:hlinkClick r:id="rId5"/>
              </a:rPr>
              <a:t>gv</a:t>
            </a:r>
            <a:r>
              <a:rPr lang="en-US" sz="2500" dirty="0" smtClean="0">
                <a:hlinkClick r:id="rId5"/>
              </a:rPr>
              <a:t>/</a:t>
            </a:r>
            <a:endParaRPr lang="en-US" sz="2500" dirty="0"/>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30</a:t>
            </a:fld>
            <a:endParaRPr lang="en-US"/>
          </a:p>
        </p:txBody>
      </p:sp>
    </p:spTree>
    <p:extLst>
      <p:ext uri="{BB962C8B-B14F-4D97-AF65-F5344CB8AC3E}">
        <p14:creationId xmlns:p14="http://schemas.microsoft.com/office/powerpoint/2010/main" val="54772256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Separation of tasks</a:t>
            </a:r>
            <a:endParaRPr lang="en-US" dirty="0"/>
          </a:p>
        </p:txBody>
      </p:sp>
      <p:sp>
        <p:nvSpPr>
          <p:cNvPr id="3" name="Content Placeholder 2"/>
          <p:cNvSpPr>
            <a:spLocks noGrp="1"/>
          </p:cNvSpPr>
          <p:nvPr>
            <p:ph idx="1"/>
          </p:nvPr>
        </p:nvSpPr>
        <p:spPr/>
        <p:txBody>
          <a:bodyPr/>
          <a:lstStyle/>
          <a:p>
            <a:r>
              <a:rPr lang="en-US" dirty="0" smtClean="0"/>
              <a:t>Source code directory</a:t>
            </a:r>
          </a:p>
          <a:p>
            <a:r>
              <a:rPr lang="en-US" dirty="0" smtClean="0"/>
              <a:t>Installation directory</a:t>
            </a:r>
          </a:p>
          <a:p>
            <a:r>
              <a:rPr lang="en-US" dirty="0" smtClean="0"/>
              <a:t>Processing directory</a:t>
            </a:r>
            <a:endParaRPr lang="en-US" dirty="0"/>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31</a:t>
            </a:fld>
            <a:endParaRPr lang="en-US"/>
          </a:p>
        </p:txBody>
      </p:sp>
    </p:spTree>
    <p:extLst>
      <p:ext uri="{BB962C8B-B14F-4D97-AF65-F5344CB8AC3E}">
        <p14:creationId xmlns:p14="http://schemas.microsoft.com/office/powerpoint/2010/main" val="21346834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Source code directory</a:t>
            </a:r>
            <a:br>
              <a:rPr lang="en-US" sz="4200" dirty="0" smtClean="0"/>
            </a:br>
            <a:r>
              <a:rPr lang="en-US" sz="4200" dirty="0" smtClean="0"/>
              <a:t>(optional)</a:t>
            </a:r>
            <a:endParaRPr lang="en-US" sz="4200" dirty="0"/>
          </a:p>
        </p:txBody>
      </p:sp>
    </p:spTree>
    <p:extLst>
      <p:ext uri="{BB962C8B-B14F-4D97-AF65-F5344CB8AC3E}">
        <p14:creationId xmlns:p14="http://schemas.microsoft.com/office/powerpoint/2010/main" val="380635154"/>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 code directory</a:t>
            </a:r>
            <a:endParaRPr lang="en-US" dirty="0"/>
          </a:p>
        </p:txBody>
      </p:sp>
      <p:sp>
        <p:nvSpPr>
          <p:cNvPr id="3" name="Content Placeholder 2"/>
          <p:cNvSpPr>
            <a:spLocks noGrp="1"/>
          </p:cNvSpPr>
          <p:nvPr>
            <p:ph idx="1"/>
          </p:nvPr>
        </p:nvSpPr>
        <p:spPr/>
        <p:txBody>
          <a:bodyPr>
            <a:normAutofit lnSpcReduction="10000"/>
          </a:bodyPr>
          <a:lstStyle/>
          <a:p>
            <a:r>
              <a:rPr lang="en-US" dirty="0"/>
              <a:t>U</a:t>
            </a:r>
            <a:r>
              <a:rPr lang="en-US" dirty="0" smtClean="0"/>
              <a:t>sers may wish to keep a local copy of source code</a:t>
            </a:r>
          </a:p>
          <a:p>
            <a:pPr lvl="1"/>
            <a:r>
              <a:rPr lang="en-US" dirty="0" smtClean="0"/>
              <a:t>As backup in case of problems during installation</a:t>
            </a:r>
          </a:p>
          <a:p>
            <a:pPr lvl="1"/>
            <a:r>
              <a:rPr lang="en-US" dirty="0" smtClean="0"/>
              <a:t>If unable to reconnect to the source code repository (</a:t>
            </a:r>
            <a:r>
              <a:rPr lang="en-US" dirty="0" err="1" smtClean="0"/>
              <a:t>chandler.mit.edu</a:t>
            </a:r>
            <a:r>
              <a:rPr lang="en-US" dirty="0" smtClean="0"/>
              <a:t>)</a:t>
            </a:r>
          </a:p>
          <a:p>
            <a:r>
              <a:rPr lang="en-US" dirty="0" smtClean="0"/>
              <a:t>If you wish to do this, keep it separate from where you intend to </a:t>
            </a:r>
            <a:r>
              <a:rPr lang="en-US" i="1" dirty="0" smtClean="0"/>
              <a:t>install</a:t>
            </a:r>
            <a:r>
              <a:rPr lang="en-US" dirty="0" smtClean="0"/>
              <a:t> GAMIT/GLOBK</a:t>
            </a:r>
          </a:p>
          <a:p>
            <a:pPr lvl="1"/>
            <a:r>
              <a:rPr lang="en-US" dirty="0" smtClean="0">
                <a:latin typeface="Courier"/>
                <a:cs typeface="Courier"/>
              </a:rPr>
              <a:t>~/</a:t>
            </a:r>
            <a:r>
              <a:rPr lang="en-US" dirty="0" err="1" smtClean="0">
                <a:latin typeface="Courier"/>
                <a:cs typeface="Courier"/>
              </a:rPr>
              <a:t>src</a:t>
            </a:r>
            <a:r>
              <a:rPr lang="en-US" dirty="0" smtClean="0">
                <a:latin typeface="Courier"/>
                <a:cs typeface="Courier"/>
              </a:rPr>
              <a:t>/</a:t>
            </a:r>
            <a:r>
              <a:rPr lang="en-US" dirty="0" err="1" smtClean="0">
                <a:latin typeface="Courier"/>
                <a:cs typeface="Courier"/>
              </a:rPr>
              <a:t>gg</a:t>
            </a:r>
            <a:r>
              <a:rPr lang="en-US" dirty="0" smtClean="0">
                <a:latin typeface="Courier"/>
                <a:cs typeface="Courier"/>
              </a:rPr>
              <a:t>/10.6</a:t>
            </a:r>
          </a:p>
          <a:p>
            <a:pPr lvl="1"/>
            <a:r>
              <a:rPr lang="en-US" dirty="0" smtClean="0">
                <a:latin typeface="Courier"/>
                <a:cs typeface="Courier"/>
              </a:rPr>
              <a:t>~/Programs/</a:t>
            </a:r>
            <a:r>
              <a:rPr lang="en-US" dirty="0" err="1" smtClean="0">
                <a:latin typeface="Courier"/>
                <a:cs typeface="Courier"/>
              </a:rPr>
              <a:t>src</a:t>
            </a:r>
            <a:r>
              <a:rPr lang="en-US" dirty="0" smtClean="0">
                <a:latin typeface="Courier"/>
                <a:cs typeface="Courier"/>
              </a:rPr>
              <a:t>/</a:t>
            </a:r>
            <a:r>
              <a:rPr lang="en-US" dirty="0" err="1" smtClean="0">
                <a:latin typeface="Courier"/>
                <a:cs typeface="Courier"/>
              </a:rPr>
              <a:t>gg</a:t>
            </a:r>
            <a:r>
              <a:rPr lang="en-US" dirty="0" smtClean="0">
                <a:latin typeface="Courier"/>
                <a:cs typeface="Courier"/>
              </a:rPr>
              <a:t>/10.6</a:t>
            </a:r>
            <a:endParaRPr lang="en-US" dirty="0">
              <a:latin typeface="Courier"/>
              <a:cs typeface="Courier"/>
            </a:endParaRP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33</a:t>
            </a:fld>
            <a:endParaRPr lang="en-US"/>
          </a:p>
        </p:txBody>
      </p:sp>
    </p:spTree>
    <p:extLst>
      <p:ext uri="{BB962C8B-B14F-4D97-AF65-F5344CB8AC3E}">
        <p14:creationId xmlns:p14="http://schemas.microsoft.com/office/powerpoint/2010/main" val="20080329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Master </a:t>
            </a:r>
            <a:r>
              <a:rPr lang="en-US" sz="4200" dirty="0"/>
              <a:t>i</a:t>
            </a:r>
            <a:r>
              <a:rPr lang="en-US" sz="4200" dirty="0" smtClean="0"/>
              <a:t>nstallation directory</a:t>
            </a:r>
            <a:endParaRPr lang="en-US" sz="4200" dirty="0"/>
          </a:p>
        </p:txBody>
      </p:sp>
    </p:spTree>
    <p:extLst>
      <p:ext uri="{BB962C8B-B14F-4D97-AF65-F5344CB8AC3E}">
        <p14:creationId xmlns:p14="http://schemas.microsoft.com/office/powerpoint/2010/main" val="4238756183"/>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Master installation directory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Choose a suitable directory for installing the software</a:t>
            </a:r>
          </a:p>
          <a:p>
            <a:pPr lvl="1"/>
            <a:r>
              <a:rPr lang="en-US" dirty="0" smtClean="0"/>
              <a:t>Suggested place in home directory, e.g. </a:t>
            </a:r>
            <a:r>
              <a:rPr lang="en-US" dirty="0" smtClean="0">
                <a:latin typeface="Courier"/>
                <a:cs typeface="Courier"/>
              </a:rPr>
              <a:t>~/</a:t>
            </a:r>
            <a:r>
              <a:rPr lang="en-US" dirty="0" err="1" smtClean="0">
                <a:latin typeface="Courier"/>
                <a:cs typeface="Courier"/>
              </a:rPr>
              <a:t>src</a:t>
            </a:r>
            <a:r>
              <a:rPr lang="en-US" dirty="0" smtClean="0">
                <a:latin typeface="Courier"/>
                <a:cs typeface="Courier"/>
              </a:rPr>
              <a:t>/</a:t>
            </a:r>
            <a:r>
              <a:rPr lang="en-US" dirty="0" err="1" smtClean="0">
                <a:latin typeface="Courier"/>
                <a:cs typeface="Courier"/>
              </a:rPr>
              <a:t>gg</a:t>
            </a:r>
            <a:r>
              <a:rPr lang="en-US" dirty="0" smtClean="0">
                <a:cs typeface="Courier"/>
              </a:rPr>
              <a:t>, </a:t>
            </a:r>
            <a:r>
              <a:rPr lang="en-US" dirty="0" smtClean="0">
                <a:latin typeface="Courier"/>
                <a:cs typeface="Courier"/>
              </a:rPr>
              <a:t>~/Programs/</a:t>
            </a:r>
            <a:r>
              <a:rPr lang="en-US" dirty="0" err="1" smtClean="0">
                <a:latin typeface="Courier"/>
                <a:cs typeface="Courier"/>
              </a:rPr>
              <a:t>gg</a:t>
            </a:r>
            <a:r>
              <a:rPr lang="en-US" dirty="0" smtClean="0"/>
              <a:t>, etc. (for example, I install GG version 10.6 in </a:t>
            </a:r>
            <a:r>
              <a:rPr lang="en-US" dirty="0" smtClean="0">
                <a:latin typeface="Courier"/>
                <a:cs typeface="Courier"/>
              </a:rPr>
              <a:t>/Users/Mike/Programs/</a:t>
            </a:r>
            <a:r>
              <a:rPr lang="en-US" dirty="0" err="1" smtClean="0">
                <a:latin typeface="Courier"/>
                <a:cs typeface="Courier"/>
              </a:rPr>
              <a:t>gg</a:t>
            </a:r>
            <a:r>
              <a:rPr lang="en-US" dirty="0" smtClean="0">
                <a:latin typeface="Courier"/>
                <a:cs typeface="Courier"/>
              </a:rPr>
              <a:t>/10.6</a:t>
            </a:r>
            <a:r>
              <a:rPr lang="en-US" dirty="0"/>
              <a:t>)</a:t>
            </a:r>
            <a:endParaRPr lang="en-US" dirty="0" smtClean="0">
              <a:latin typeface="Courier"/>
              <a:cs typeface="Courier"/>
            </a:endParaRPr>
          </a:p>
          <a:p>
            <a:pPr lvl="1"/>
            <a:r>
              <a:rPr lang="en-US" dirty="0" smtClean="0"/>
              <a:t>Alternative may be your </a:t>
            </a:r>
            <a:r>
              <a:rPr lang="en-US" dirty="0" smtClean="0">
                <a:latin typeface="Courier"/>
                <a:cs typeface="Courier"/>
              </a:rPr>
              <a:t>/</a:t>
            </a:r>
            <a:r>
              <a:rPr lang="en-US" dirty="0" err="1" smtClean="0">
                <a:latin typeface="Courier"/>
                <a:cs typeface="Courier"/>
              </a:rPr>
              <a:t>usr</a:t>
            </a:r>
            <a:r>
              <a:rPr lang="en-US" dirty="0" smtClean="0">
                <a:latin typeface="Courier"/>
                <a:cs typeface="Courier"/>
              </a:rPr>
              <a:t>/local</a:t>
            </a:r>
            <a:r>
              <a:rPr lang="en-US" dirty="0" smtClean="0"/>
              <a:t> directory, e.g.</a:t>
            </a:r>
            <a:br>
              <a:rPr lang="en-US" dirty="0" smtClean="0"/>
            </a:br>
            <a:r>
              <a:rPr lang="en-US" dirty="0" smtClean="0">
                <a:latin typeface="Courier"/>
                <a:cs typeface="Courier"/>
              </a:rPr>
              <a:t>/</a:t>
            </a:r>
            <a:r>
              <a:rPr lang="en-US" dirty="0" err="1" smtClean="0">
                <a:latin typeface="Courier"/>
                <a:cs typeface="Courier"/>
              </a:rPr>
              <a:t>usr</a:t>
            </a:r>
            <a:r>
              <a:rPr lang="en-US" dirty="0" smtClean="0">
                <a:latin typeface="Courier"/>
                <a:cs typeface="Courier"/>
              </a:rPr>
              <a:t>/local/</a:t>
            </a:r>
            <a:r>
              <a:rPr lang="en-US" dirty="0" err="1" smtClean="0">
                <a:latin typeface="Courier"/>
                <a:cs typeface="Courier"/>
              </a:rPr>
              <a:t>gg</a:t>
            </a:r>
            <a:r>
              <a:rPr lang="en-US" dirty="0" smtClean="0">
                <a:latin typeface="Courier"/>
                <a:cs typeface="Courier"/>
              </a:rPr>
              <a:t>/10.6</a:t>
            </a:r>
            <a:endParaRPr lang="en-US" dirty="0"/>
          </a:p>
          <a:p>
            <a:pPr lvl="1"/>
            <a:r>
              <a:rPr lang="en-US" dirty="0" smtClean="0"/>
              <a:t>Take care not to mix source versions, e.g. 10.5 versus 10.6</a:t>
            </a:r>
          </a:p>
          <a:p>
            <a:r>
              <a:rPr lang="en-US" dirty="0" smtClean="0"/>
              <a:t>Change to this directory to download (or copy) the source code</a:t>
            </a:r>
          </a:p>
          <a:p>
            <a:r>
              <a:rPr lang="en-US" dirty="0" smtClean="0"/>
              <a:t>This will be the directory that is ultimately linked from your home directory (</a:t>
            </a:r>
            <a:r>
              <a:rPr lang="en-US" dirty="0" smtClean="0">
                <a:latin typeface="Courier"/>
                <a:cs typeface="Courier"/>
              </a:rPr>
              <a:t>~/</a:t>
            </a:r>
            <a:r>
              <a:rPr lang="en-US" dirty="0" err="1" smtClean="0">
                <a:latin typeface="Courier"/>
                <a:cs typeface="Courier"/>
              </a:rPr>
              <a:t>gg</a:t>
            </a:r>
            <a:r>
              <a:rPr lang="en-US" dirty="0" smtClean="0"/>
              <a:t>)</a:t>
            </a: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35</a:t>
            </a:fld>
            <a:endParaRPr lang="en-US"/>
          </a:p>
        </p:txBody>
      </p:sp>
    </p:spTree>
    <p:extLst>
      <p:ext uri="{BB962C8B-B14F-4D97-AF65-F5344CB8AC3E}">
        <p14:creationId xmlns:p14="http://schemas.microsoft.com/office/powerpoint/2010/main" val="15154367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Downloading source via FTP</a:t>
            </a:r>
            <a:endParaRPr lang="en-US" sz="4200" dirty="0"/>
          </a:p>
        </p:txBody>
      </p:sp>
    </p:spTree>
    <p:extLst>
      <p:ext uri="{BB962C8B-B14F-4D97-AF65-F5344CB8AC3E}">
        <p14:creationId xmlns:p14="http://schemas.microsoft.com/office/powerpoint/2010/main" val="1291819212"/>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FTP server</a:t>
            </a:r>
            <a:endParaRPr lang="en-US" dirty="0"/>
          </a:p>
        </p:txBody>
      </p:sp>
      <p:sp>
        <p:nvSpPr>
          <p:cNvPr id="3" name="Content Placeholder 2"/>
          <p:cNvSpPr>
            <a:spLocks noGrp="1"/>
          </p:cNvSpPr>
          <p:nvPr>
            <p:ph idx="1"/>
          </p:nvPr>
        </p:nvSpPr>
        <p:spPr/>
        <p:txBody>
          <a:bodyPr/>
          <a:lstStyle/>
          <a:p>
            <a:r>
              <a:rPr lang="en-US" dirty="0" err="1" smtClean="0"/>
              <a:t>chandler.mit.edu</a:t>
            </a:r>
            <a:endParaRPr lang="en-US" dirty="0" smtClean="0"/>
          </a:p>
          <a:p>
            <a:pPr lvl="1"/>
            <a:r>
              <a:rPr lang="en-US" dirty="0"/>
              <a:t>username: guest</a:t>
            </a:r>
          </a:p>
          <a:p>
            <a:pPr lvl="1"/>
            <a:r>
              <a:rPr lang="en-US" dirty="0"/>
              <a:t>password</a:t>
            </a:r>
            <a:r>
              <a:rPr lang="en-US" dirty="0" smtClean="0"/>
              <a:t>: [changeable]</a:t>
            </a:r>
          </a:p>
          <a:p>
            <a:r>
              <a:rPr lang="en-US" dirty="0" smtClean="0"/>
              <a:t>Use FTP client, such as </a:t>
            </a:r>
            <a:r>
              <a:rPr lang="en-US" dirty="0" smtClean="0">
                <a:latin typeface="Courier"/>
                <a:cs typeface="Courier"/>
              </a:rPr>
              <a:t>ftp</a:t>
            </a:r>
            <a:r>
              <a:rPr lang="en-US" dirty="0" smtClean="0"/>
              <a:t> or </a:t>
            </a:r>
            <a:r>
              <a:rPr lang="en-US" dirty="0" err="1" smtClean="0">
                <a:latin typeface="Courier"/>
                <a:cs typeface="Courier"/>
              </a:rPr>
              <a:t>ncftp</a:t>
            </a:r>
            <a:endParaRPr lang="en-US" dirty="0" smtClean="0">
              <a:latin typeface="Courier"/>
              <a:cs typeface="Courier"/>
            </a:endParaRPr>
          </a:p>
          <a:p>
            <a:r>
              <a:rPr lang="en-US" dirty="0" smtClean="0"/>
              <a:t>Alternatively, use internet browser</a:t>
            </a:r>
          </a:p>
          <a:p>
            <a:pPr lvl="1"/>
            <a:r>
              <a:rPr lang="en-US" dirty="0" smtClean="0">
                <a:hlinkClick r:id="rId2" action="ppaction://hlinkfile"/>
              </a:rPr>
              <a:t>ftp://</a:t>
            </a:r>
            <a:r>
              <a:rPr lang="en-US" dirty="0" err="1" smtClean="0">
                <a:hlinkClick r:id="rId2" action="ppaction://hlinkfile"/>
              </a:rPr>
              <a:t>guest@chandler.mit.edu</a:t>
            </a:r>
            <a:endParaRPr lang="en-US" dirty="0"/>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37</a:t>
            </a:fld>
            <a:endParaRPr lang="en-US"/>
          </a:p>
        </p:txBody>
      </p:sp>
    </p:spTree>
    <p:extLst>
      <p:ext uri="{BB962C8B-B14F-4D97-AF65-F5344CB8AC3E}">
        <p14:creationId xmlns:p14="http://schemas.microsoft.com/office/powerpoint/2010/main" val="4165030375"/>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 code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Change directory to </a:t>
            </a:r>
            <a:r>
              <a:rPr lang="en-US" dirty="0" smtClean="0">
                <a:latin typeface="Courier"/>
                <a:cs typeface="Courier"/>
              </a:rPr>
              <a:t>updates/source/</a:t>
            </a:r>
          </a:p>
          <a:p>
            <a:r>
              <a:rPr lang="en-US" dirty="0"/>
              <a:t>Need </a:t>
            </a:r>
            <a:r>
              <a:rPr lang="en-US" i="1" dirty="0"/>
              <a:t>at least</a:t>
            </a:r>
            <a:r>
              <a:rPr lang="en-US" dirty="0"/>
              <a:t>:</a:t>
            </a:r>
            <a:endParaRPr lang="en-US" i="1" dirty="0"/>
          </a:p>
          <a:p>
            <a:pPr lvl="1"/>
            <a:r>
              <a:rPr lang="en-US" dirty="0"/>
              <a:t>com</a:t>
            </a:r>
          </a:p>
          <a:p>
            <a:pPr lvl="1"/>
            <a:r>
              <a:rPr lang="en-US" dirty="0" err="1"/>
              <a:t>gamit</a:t>
            </a:r>
            <a:endParaRPr lang="en-US" dirty="0"/>
          </a:p>
          <a:p>
            <a:pPr lvl="1"/>
            <a:r>
              <a:rPr lang="en-US" dirty="0"/>
              <a:t>help</a:t>
            </a:r>
          </a:p>
          <a:p>
            <a:pPr lvl="1"/>
            <a:r>
              <a:rPr lang="en-US" dirty="0" err="1"/>
              <a:t>kf</a:t>
            </a:r>
            <a:endParaRPr lang="en-US" dirty="0"/>
          </a:p>
          <a:p>
            <a:pPr lvl="1"/>
            <a:r>
              <a:rPr lang="en-US" dirty="0"/>
              <a:t>libraries</a:t>
            </a:r>
          </a:p>
          <a:p>
            <a:pPr lvl="1"/>
            <a:r>
              <a:rPr lang="en-US" dirty="0"/>
              <a:t>tables</a:t>
            </a:r>
          </a:p>
          <a:p>
            <a:pPr lvl="1"/>
            <a:r>
              <a:rPr lang="en-US" dirty="0" err="1"/>
              <a:t>incremental_updates</a:t>
            </a:r>
            <a:r>
              <a:rPr lang="en-US" dirty="0"/>
              <a:t> (if any</a:t>
            </a:r>
            <a:r>
              <a:rPr lang="en-US" dirty="0" smtClean="0"/>
              <a:t>)</a:t>
            </a:r>
          </a:p>
          <a:p>
            <a:r>
              <a:rPr lang="en-US" dirty="0" smtClean="0"/>
              <a:t>Also download </a:t>
            </a:r>
            <a:r>
              <a:rPr lang="en-US" dirty="0" err="1" smtClean="0"/>
              <a:t>install_software</a:t>
            </a:r>
            <a:endParaRPr lang="en-US" dirty="0" smtClean="0"/>
          </a:p>
          <a:p>
            <a:r>
              <a:rPr lang="en-US" dirty="0" smtClean="0"/>
              <a:t>Depending on your processing strategy, may also need to download grids (e.g. ocean-tide loading, atmospheric loading grids, etc.) from </a:t>
            </a:r>
            <a:r>
              <a:rPr lang="en-US" dirty="0" smtClean="0">
                <a:hlinkClick r:id="rId2" action="ppaction://hlinkfile"/>
              </a:rPr>
              <a:t>ftp://everest.mit.edu/pub/GRIDS</a:t>
            </a:r>
            <a:endParaRPr lang="en-US" dirty="0" smtClean="0"/>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38</a:t>
            </a:fld>
            <a:endParaRPr lang="en-US"/>
          </a:p>
        </p:txBody>
      </p:sp>
    </p:spTree>
    <p:extLst>
      <p:ext uri="{BB962C8B-B14F-4D97-AF65-F5344CB8AC3E}">
        <p14:creationId xmlns:p14="http://schemas.microsoft.com/office/powerpoint/2010/main" val="29147076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Updates!</a:t>
            </a:r>
            <a:endParaRPr lang="en-US" dirty="0"/>
          </a:p>
        </p:txBody>
      </p:sp>
      <p:sp>
        <p:nvSpPr>
          <p:cNvPr id="3" name="Content Placeholder 2"/>
          <p:cNvSpPr>
            <a:spLocks noGrp="1"/>
          </p:cNvSpPr>
          <p:nvPr>
            <p:ph idx="1"/>
          </p:nvPr>
        </p:nvSpPr>
        <p:spPr/>
        <p:txBody>
          <a:bodyPr>
            <a:normAutofit/>
          </a:bodyPr>
          <a:lstStyle/>
          <a:p>
            <a:r>
              <a:rPr lang="en-US" sz="2400" dirty="0" smtClean="0"/>
              <a:t>Incremental updates are made available approximately every month, so please check at least</a:t>
            </a:r>
          </a:p>
          <a:p>
            <a:pPr lvl="1"/>
            <a:r>
              <a:rPr lang="en-US" sz="2000" dirty="0" smtClean="0"/>
              <a:t>Earth orientation parameters (pole.* and ut1.*; or </a:t>
            </a:r>
            <a:r>
              <a:rPr lang="en-US" sz="2000" dirty="0" err="1" smtClean="0"/>
              <a:t>sh_update_eop</a:t>
            </a:r>
            <a:r>
              <a:rPr lang="en-US" sz="2000" dirty="0" smtClean="0"/>
              <a:t>)</a:t>
            </a:r>
          </a:p>
          <a:p>
            <a:pPr lvl="1"/>
            <a:r>
              <a:rPr lang="en-US" sz="2000" dirty="0" smtClean="0"/>
              <a:t>SVN-</a:t>
            </a:r>
            <a:r>
              <a:rPr lang="en-US" sz="2000" dirty="0"/>
              <a:t>PRN translation </a:t>
            </a:r>
            <a:r>
              <a:rPr lang="en-US" sz="2000" dirty="0" smtClean="0"/>
              <a:t>tables (</a:t>
            </a:r>
            <a:r>
              <a:rPr lang="en-US" sz="2000" dirty="0" err="1" smtClean="0"/>
              <a:t>svnav.dat</a:t>
            </a:r>
            <a:r>
              <a:rPr lang="en-US" sz="2000" dirty="0" smtClean="0"/>
              <a:t>)</a:t>
            </a:r>
          </a:p>
          <a:p>
            <a:pPr lvl="1"/>
            <a:r>
              <a:rPr lang="en-US" sz="2000" dirty="0" smtClean="0"/>
              <a:t>Differential code biases (</a:t>
            </a:r>
            <a:r>
              <a:rPr lang="en-US" sz="2000" dirty="0" err="1" smtClean="0"/>
              <a:t>dcb.dat</a:t>
            </a:r>
            <a:r>
              <a:rPr lang="en-US" sz="2000" dirty="0" smtClean="0"/>
              <a:t>)</a:t>
            </a:r>
            <a:endParaRPr lang="en-US" sz="2000" dirty="0"/>
          </a:p>
          <a:p>
            <a:pPr lvl="1"/>
            <a:r>
              <a:rPr lang="en-US" sz="2000" dirty="0"/>
              <a:t>Leap </a:t>
            </a:r>
            <a:r>
              <a:rPr lang="en-US" sz="2000" dirty="0" smtClean="0"/>
              <a:t>seconds (</a:t>
            </a:r>
            <a:r>
              <a:rPr lang="en-US" sz="2000" dirty="0" err="1" smtClean="0"/>
              <a:t>leap.sec</a:t>
            </a:r>
            <a:r>
              <a:rPr lang="en-US" sz="2000" dirty="0" smtClean="0"/>
              <a:t>)</a:t>
            </a:r>
          </a:p>
          <a:p>
            <a:pPr lvl="1"/>
            <a:r>
              <a:rPr lang="en-US" sz="2000" dirty="0" smtClean="0"/>
              <a:t>Loading grids (ftp://</a:t>
            </a:r>
            <a:r>
              <a:rPr lang="en-US" sz="2000" dirty="0" err="1" smtClean="0"/>
              <a:t>everest.mit.edu</a:t>
            </a:r>
            <a:r>
              <a:rPr lang="en-US" sz="2000" dirty="0" smtClean="0"/>
              <a:t>/pub/GRIDS)</a:t>
            </a:r>
          </a:p>
          <a:p>
            <a:r>
              <a:rPr lang="en-US" sz="2400" dirty="0" smtClean="0"/>
              <a:t>Example: 2015-06-30T23:59:60Z leap second</a:t>
            </a:r>
          </a:p>
        </p:txBody>
      </p:sp>
      <p:pic>
        <p:nvPicPr>
          <p:cNvPr id="4" name="Picture 3"/>
          <p:cNvPicPr>
            <a:picLocks noChangeAspect="1"/>
          </p:cNvPicPr>
          <p:nvPr/>
        </p:nvPicPr>
        <p:blipFill>
          <a:blip r:embed="rId2"/>
          <a:stretch>
            <a:fillRect/>
          </a:stretch>
        </p:blipFill>
        <p:spPr>
          <a:xfrm rot="60000">
            <a:off x="1412805" y="4746991"/>
            <a:ext cx="6404011" cy="1919233"/>
          </a:xfrm>
          <a:prstGeom prst="rect">
            <a:avLst/>
          </a:prstGeom>
        </p:spPr>
      </p:pic>
      <p:sp>
        <p:nvSpPr>
          <p:cNvPr id="5" name="Date Placeholder 4"/>
          <p:cNvSpPr>
            <a:spLocks noGrp="1"/>
          </p:cNvSpPr>
          <p:nvPr>
            <p:ph type="dt" sz="half" idx="10"/>
          </p:nvPr>
        </p:nvSpPr>
        <p:spPr/>
        <p:txBody>
          <a:bodyPr/>
          <a:lstStyle/>
          <a:p>
            <a:r>
              <a:rPr lang="en-GB" smtClean="0"/>
              <a:t>2015/08/10</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39</a:t>
            </a:fld>
            <a:endParaRPr lang="en-US"/>
          </a:p>
        </p:txBody>
      </p:sp>
    </p:spTree>
    <p:extLst>
      <p:ext uri="{BB962C8B-B14F-4D97-AF65-F5344CB8AC3E}">
        <p14:creationId xmlns:p14="http://schemas.microsoft.com/office/powerpoint/2010/main" val="39039777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a:t>Directory structure and </a:t>
            </a:r>
            <a:r>
              <a:rPr lang="en-US" sz="4200" dirty="0" smtClean="0"/>
              <a:t>navigation</a:t>
            </a:r>
            <a:endParaRPr lang="en-US" sz="4200" dirty="0"/>
          </a:p>
        </p:txBody>
      </p:sp>
    </p:spTree>
    <p:extLst>
      <p:ext uri="{BB962C8B-B14F-4D97-AF65-F5344CB8AC3E}">
        <p14:creationId xmlns:p14="http://schemas.microsoft.com/office/powerpoint/2010/main" val="31065864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Top-</a:t>
            </a:r>
            <a:r>
              <a:rPr lang="en-US" dirty="0"/>
              <a:t>level “README” file at </a:t>
            </a:r>
            <a:r>
              <a:rPr lang="en-US" dirty="0" smtClean="0">
                <a:hlinkClick r:id="rId2" action="ppaction://hlinkfile"/>
              </a:rPr>
              <a:t>ftp://guest@chandler.mit.edu/updates/README</a:t>
            </a:r>
            <a:endParaRPr lang="en-US" dirty="0"/>
          </a:p>
          <a:p>
            <a:r>
              <a:rPr lang="en-US" dirty="0" smtClean="0"/>
              <a:t>Change directory to </a:t>
            </a:r>
            <a:r>
              <a:rPr lang="en-US" dirty="0" smtClean="0">
                <a:latin typeface="Courier"/>
                <a:cs typeface="Courier"/>
              </a:rPr>
              <a:t>updates/documentation/</a:t>
            </a:r>
          </a:p>
          <a:p>
            <a:pPr lvl="1"/>
            <a:r>
              <a:rPr lang="en-US" dirty="0" smtClean="0"/>
              <a:t>GAMIT/GLOBK </a:t>
            </a:r>
            <a:r>
              <a:rPr lang="en-US" dirty="0"/>
              <a:t>prerequisites </a:t>
            </a:r>
            <a:r>
              <a:rPr lang="en-US" dirty="0" smtClean="0"/>
              <a:t>in </a:t>
            </a:r>
            <a:r>
              <a:rPr lang="en-US" b="1" dirty="0" err="1"/>
              <a:t>GAMIT_prerequisites.pdf</a:t>
            </a:r>
            <a:r>
              <a:rPr lang="en-US" dirty="0" smtClean="0"/>
              <a:t> </a:t>
            </a:r>
            <a:r>
              <a:rPr lang="en-US" dirty="0" smtClean="0">
                <a:hlinkClick r:id="rId3" action="ppaction://hlinkfile"/>
              </a:rPr>
              <a:t>ftp</a:t>
            </a:r>
            <a:r>
              <a:rPr lang="en-US" dirty="0">
                <a:hlinkClick r:id="rId3" action="ppaction://hlinkfile"/>
              </a:rPr>
              <a:t>://guest@chandler.mit.edu/updates/documentation/</a:t>
            </a:r>
            <a:r>
              <a:rPr lang="en-US" dirty="0" smtClean="0">
                <a:hlinkClick r:id="rId3" action="ppaction://hlinkfile"/>
              </a:rPr>
              <a:t>GAMIT_prerequisites.pdf</a:t>
            </a:r>
            <a:endParaRPr lang="en-US" dirty="0" smtClean="0"/>
          </a:p>
          <a:p>
            <a:pPr lvl="1"/>
            <a:r>
              <a:rPr lang="en-US" dirty="0" smtClean="0"/>
              <a:t>Introductory GPS </a:t>
            </a:r>
            <a:r>
              <a:rPr lang="en-US" dirty="0"/>
              <a:t>material </a:t>
            </a:r>
            <a:r>
              <a:rPr lang="en-US" dirty="0" smtClean="0"/>
              <a:t>in </a:t>
            </a:r>
            <a:r>
              <a:rPr lang="en-US" b="1" dirty="0" err="1"/>
              <a:t>Intro_GG.pdf</a:t>
            </a:r>
            <a:r>
              <a:rPr lang="en-US" dirty="0" smtClean="0"/>
              <a:t> </a:t>
            </a:r>
            <a:r>
              <a:rPr lang="en-US" dirty="0" smtClean="0">
                <a:hlinkClick r:id="rId4" action="ppaction://hlinkfile"/>
              </a:rPr>
              <a:t>ftp</a:t>
            </a:r>
            <a:r>
              <a:rPr lang="en-US" dirty="0">
                <a:hlinkClick r:id="rId4" action="ppaction://hlinkfile"/>
              </a:rPr>
              <a:t>://guest@chandler.mit.edu/updates/documentation/</a:t>
            </a:r>
            <a:r>
              <a:rPr lang="en-US" dirty="0" smtClean="0">
                <a:hlinkClick r:id="rId4" action="ppaction://hlinkfile"/>
              </a:rPr>
              <a:t>Intro_GG.pdf</a:t>
            </a:r>
            <a:endParaRPr lang="en-US" dirty="0" smtClean="0"/>
          </a:p>
          <a:p>
            <a:pPr lvl="1"/>
            <a:r>
              <a:rPr lang="en-US" dirty="0" smtClean="0"/>
              <a:t>GAMIT reference </a:t>
            </a:r>
            <a:r>
              <a:rPr lang="en-US" dirty="0"/>
              <a:t>manual in </a:t>
            </a:r>
            <a:r>
              <a:rPr lang="en-US" b="1" dirty="0" err="1" smtClean="0"/>
              <a:t>GAMIT_Ref.pdf</a:t>
            </a:r>
            <a:r>
              <a:rPr lang="en-US" b="1" dirty="0" smtClean="0"/>
              <a:t> </a:t>
            </a:r>
            <a:r>
              <a:rPr lang="en-US" dirty="0" smtClean="0">
                <a:hlinkClick r:id="rId5" action="ppaction://hlinkfile"/>
              </a:rPr>
              <a:t>ftp</a:t>
            </a:r>
            <a:r>
              <a:rPr lang="en-US" dirty="0">
                <a:hlinkClick r:id="rId5" action="ppaction://hlinkfile"/>
              </a:rPr>
              <a:t>://guest@chandler.mit.edu/updates/documentation/</a:t>
            </a:r>
            <a:r>
              <a:rPr lang="en-US" dirty="0" smtClean="0">
                <a:hlinkClick r:id="rId5" action="ppaction://hlinkfile"/>
              </a:rPr>
              <a:t>GAMIT_Ref.pdf</a:t>
            </a:r>
            <a:endParaRPr lang="en-US" dirty="0" smtClean="0"/>
          </a:p>
          <a:p>
            <a:pPr lvl="1"/>
            <a:r>
              <a:rPr lang="en-US" dirty="0" smtClean="0"/>
              <a:t>GLOBK reference </a:t>
            </a:r>
            <a:r>
              <a:rPr lang="en-US" dirty="0"/>
              <a:t>manual </a:t>
            </a:r>
            <a:r>
              <a:rPr lang="en-US" dirty="0" smtClean="0"/>
              <a:t>in </a:t>
            </a:r>
            <a:r>
              <a:rPr lang="en-US" b="1" dirty="0" err="1" smtClean="0"/>
              <a:t>GLOBK_Ref.pdf</a:t>
            </a:r>
            <a:r>
              <a:rPr lang="en-US" b="1" dirty="0" smtClean="0"/>
              <a:t> </a:t>
            </a:r>
            <a:r>
              <a:rPr lang="en-US" dirty="0" smtClean="0">
                <a:hlinkClick r:id="rId6" action="ppaction://hlinkfile"/>
              </a:rPr>
              <a:t>ftp</a:t>
            </a:r>
            <a:r>
              <a:rPr lang="en-US" dirty="0">
                <a:hlinkClick r:id="rId6" action="ppaction://hlinkfile"/>
              </a:rPr>
              <a:t>://guest@chandler.mit.edu/updates/documentation/</a:t>
            </a:r>
            <a:r>
              <a:rPr lang="en-US" dirty="0" smtClean="0">
                <a:hlinkClick r:id="rId6" action="ppaction://hlinkfile"/>
              </a:rPr>
              <a:t>GLOBK_Ref.pdf</a:t>
            </a:r>
            <a:endParaRPr lang="en-US" dirty="0" smtClean="0"/>
          </a:p>
          <a:p>
            <a:pPr lvl="1"/>
            <a:endParaRPr lang="en-US" dirty="0"/>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40</a:t>
            </a:fld>
            <a:endParaRPr lang="en-US"/>
          </a:p>
        </p:txBody>
      </p:sp>
    </p:spTree>
    <p:extLst>
      <p:ext uri="{BB962C8B-B14F-4D97-AF65-F5344CB8AC3E}">
        <p14:creationId xmlns:p14="http://schemas.microsoft.com/office/powerpoint/2010/main" val="3984441403"/>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a:t>Installing </a:t>
            </a:r>
            <a:r>
              <a:rPr lang="en-US" sz="4000" dirty="0" smtClean="0"/>
              <a:t>GAMIT/GLOBK etc.</a:t>
            </a:r>
            <a:endParaRPr lang="en-US" sz="4000" dirty="0"/>
          </a:p>
        </p:txBody>
      </p:sp>
    </p:spTree>
    <p:extLst>
      <p:ext uri="{BB962C8B-B14F-4D97-AF65-F5344CB8AC3E}">
        <p14:creationId xmlns:p14="http://schemas.microsoft.com/office/powerpoint/2010/main" val="4075006187"/>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tools</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smtClean="0"/>
              <a:t>Depending on your system, a number of programs may need to be added. One needs</a:t>
            </a:r>
            <a:r>
              <a:rPr lang="en-US" dirty="0"/>
              <a:t>:</a:t>
            </a:r>
            <a:endParaRPr lang="en-US" dirty="0" smtClean="0"/>
          </a:p>
          <a:p>
            <a:r>
              <a:rPr lang="en-US" dirty="0" smtClean="0"/>
              <a:t>A </a:t>
            </a:r>
            <a:r>
              <a:rPr lang="en-US" dirty="0"/>
              <a:t>Fortran code </a:t>
            </a:r>
            <a:r>
              <a:rPr lang="en-US" dirty="0" smtClean="0"/>
              <a:t>compiler</a:t>
            </a:r>
          </a:p>
          <a:p>
            <a:r>
              <a:rPr lang="en-US" dirty="0"/>
              <a:t>A C code </a:t>
            </a:r>
            <a:r>
              <a:rPr lang="en-US" dirty="0" smtClean="0"/>
              <a:t>compiler</a:t>
            </a:r>
          </a:p>
          <a:p>
            <a:r>
              <a:rPr lang="en-US" dirty="0" smtClean="0"/>
              <a:t>X11 libraries and headers, specifically:</a:t>
            </a:r>
          </a:p>
          <a:p>
            <a:pPr lvl="1"/>
            <a:r>
              <a:rPr lang="en-US" dirty="0" smtClean="0"/>
              <a:t>libX11</a:t>
            </a:r>
            <a:r>
              <a:rPr lang="en-US" dirty="0"/>
              <a:t>.a, libX11.</a:t>
            </a:r>
            <a:r>
              <a:rPr lang="en-US" dirty="0" smtClean="0"/>
              <a:t>so, </a:t>
            </a:r>
            <a:r>
              <a:rPr lang="en-US" dirty="0"/>
              <a:t>libX11.</a:t>
            </a:r>
            <a:r>
              <a:rPr lang="en-US" dirty="0" smtClean="0"/>
              <a:t>dylib or libX11.la (depending on your system)</a:t>
            </a:r>
          </a:p>
          <a:p>
            <a:pPr lvl="1"/>
            <a:r>
              <a:rPr lang="en-US" dirty="0" err="1" smtClean="0"/>
              <a:t>Xlib.h</a:t>
            </a:r>
            <a:endParaRPr lang="en-US" dirty="0"/>
          </a:p>
          <a:p>
            <a:r>
              <a:rPr lang="en-US" dirty="0" smtClean="0"/>
              <a:t>Linux</a:t>
            </a:r>
          </a:p>
          <a:p>
            <a:pPr lvl="1"/>
            <a:r>
              <a:rPr lang="en-US" dirty="0" smtClean="0"/>
              <a:t>Be sure a C-shell (</a:t>
            </a:r>
            <a:r>
              <a:rPr lang="en-US" dirty="0" err="1" smtClean="0"/>
              <a:t>csh</a:t>
            </a:r>
            <a:r>
              <a:rPr lang="en-US" dirty="0" smtClean="0"/>
              <a:t> and </a:t>
            </a:r>
            <a:r>
              <a:rPr lang="en-US" dirty="0" err="1" smtClean="0"/>
              <a:t>tcsh</a:t>
            </a:r>
            <a:r>
              <a:rPr lang="en-US" dirty="0" smtClean="0"/>
              <a:t>) is installed (this is not the case by default with Ubuntu, for instance)</a:t>
            </a:r>
          </a:p>
          <a:p>
            <a:pPr lvl="1"/>
            <a:r>
              <a:rPr lang="en-US" dirty="0" smtClean="0"/>
              <a:t>X11 libraries and headers may also need to be installed</a:t>
            </a:r>
          </a:p>
          <a:p>
            <a:r>
              <a:rPr lang="en-US" dirty="0" smtClean="0"/>
              <a:t>Mac</a:t>
            </a:r>
          </a:p>
          <a:p>
            <a:pPr lvl="1"/>
            <a:r>
              <a:rPr lang="en-US" dirty="0" smtClean="0"/>
              <a:t>Have an Apple ID and download the latest “Command Line Tools for </a:t>
            </a:r>
            <a:r>
              <a:rPr lang="en-US" dirty="0" err="1" smtClean="0"/>
              <a:t>Xcode</a:t>
            </a:r>
            <a:r>
              <a:rPr lang="en-US" dirty="0" smtClean="0"/>
              <a:t>” </a:t>
            </a:r>
            <a:r>
              <a:rPr lang="en-US" dirty="0"/>
              <a:t>(Mac OS X 10.7.3 or </a:t>
            </a:r>
            <a:r>
              <a:rPr lang="en-US" dirty="0" smtClean="0"/>
              <a:t>later) or </a:t>
            </a:r>
            <a:r>
              <a:rPr lang="en-US" dirty="0"/>
              <a:t>“</a:t>
            </a:r>
            <a:r>
              <a:rPr lang="en-US" dirty="0" err="1"/>
              <a:t>Xcode</a:t>
            </a:r>
            <a:r>
              <a:rPr lang="en-US" dirty="0"/>
              <a:t>” (prior to </a:t>
            </a:r>
            <a:r>
              <a:rPr lang="en-US" dirty="0" smtClean="0"/>
              <a:t>Mac </a:t>
            </a:r>
            <a:r>
              <a:rPr lang="en-US" dirty="0"/>
              <a:t>OS X 10.7.3</a:t>
            </a:r>
            <a:r>
              <a:rPr lang="en-US" dirty="0" smtClean="0"/>
              <a:t>) appropriate to your </a:t>
            </a:r>
            <a:r>
              <a:rPr lang="en-US" dirty="0"/>
              <a:t>system </a:t>
            </a:r>
            <a:r>
              <a:rPr lang="en-US" dirty="0" smtClean="0"/>
              <a:t>from </a:t>
            </a:r>
            <a:r>
              <a:rPr lang="en-US" dirty="0">
                <a:hlinkClick r:id="rId2"/>
              </a:rPr>
              <a:t>https://developer.apple.com/downloads/</a:t>
            </a:r>
            <a:r>
              <a:rPr lang="en-US" dirty="0" smtClean="0">
                <a:hlinkClick r:id="rId2"/>
              </a:rPr>
              <a:t>index.action</a:t>
            </a:r>
            <a:endParaRPr lang="en-US" dirty="0" smtClean="0"/>
          </a:p>
          <a:p>
            <a:pPr lvl="1"/>
            <a:r>
              <a:rPr lang="en-US" dirty="0" smtClean="0"/>
              <a:t>X11 was replaced by </a:t>
            </a:r>
            <a:r>
              <a:rPr lang="en-US" dirty="0" err="1" smtClean="0"/>
              <a:t>XQuartz</a:t>
            </a:r>
            <a:r>
              <a:rPr lang="en-US" dirty="0"/>
              <a:t> (http://</a:t>
            </a:r>
            <a:r>
              <a:rPr lang="en-US" dirty="0" err="1"/>
              <a:t>xquartz.macosforge.org</a:t>
            </a:r>
            <a:r>
              <a:rPr lang="en-US" dirty="0" smtClean="0"/>
              <a:t>/) for Mac OS X 10.8 (Mountain Lion) and later</a:t>
            </a:r>
          </a:p>
          <a:p>
            <a:r>
              <a:rPr lang="en-US" dirty="0" smtClean="0"/>
              <a:t>Windows (Cygwin)</a:t>
            </a:r>
          </a:p>
          <a:p>
            <a:pPr lvl="1"/>
            <a:r>
              <a:rPr lang="en-US" dirty="0" err="1" smtClean="0"/>
              <a:t>Devel</a:t>
            </a:r>
            <a:r>
              <a:rPr lang="en-US" dirty="0" smtClean="0"/>
              <a:t>/make</a:t>
            </a:r>
          </a:p>
          <a:p>
            <a:pPr lvl="1"/>
            <a:r>
              <a:rPr lang="en-US" dirty="0" smtClean="0"/>
              <a:t>Math/</a:t>
            </a:r>
            <a:r>
              <a:rPr lang="en-US" dirty="0" err="1" smtClean="0"/>
              <a:t>bc</a:t>
            </a:r>
            <a:endParaRPr lang="en-US" dirty="0" smtClean="0"/>
          </a:p>
          <a:p>
            <a:pPr lvl="1"/>
            <a:r>
              <a:rPr lang="en-US" dirty="0" smtClean="0"/>
              <a:t>Shells/</a:t>
            </a:r>
            <a:r>
              <a:rPr lang="en-US" dirty="0" err="1" smtClean="0"/>
              <a:t>tcsh</a:t>
            </a:r>
            <a:endParaRPr lang="en-US" dirty="0" smtClean="0"/>
          </a:p>
          <a:p>
            <a:pPr lvl="1"/>
            <a:r>
              <a:rPr lang="en-US" dirty="0" smtClean="0"/>
              <a:t>X11/libX11</a:t>
            </a:r>
            <a:endParaRPr lang="en-US" dirty="0"/>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42</a:t>
            </a:fld>
            <a:endParaRPr lang="en-US"/>
          </a:p>
        </p:txBody>
      </p:sp>
    </p:spTree>
    <p:extLst>
      <p:ext uri="{BB962C8B-B14F-4D97-AF65-F5344CB8AC3E}">
        <p14:creationId xmlns:p14="http://schemas.microsoft.com/office/powerpoint/2010/main" val="15646448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
                                            <p:txEl>
                                              <p:pRg st="15" end="15"/>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Notes on known problems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Very new </a:t>
            </a:r>
            <a:r>
              <a:rPr lang="en-US" dirty="0" err="1" smtClean="0"/>
              <a:t>gfortran</a:t>
            </a:r>
            <a:r>
              <a:rPr lang="en-US" dirty="0" smtClean="0"/>
              <a:t> releases, especially those with a version number ending in 0 (e.g. 4.9.0), often are buggy and produce compilation problems</a:t>
            </a:r>
          </a:p>
          <a:p>
            <a:pPr lvl="1"/>
            <a:r>
              <a:rPr lang="en-US" dirty="0" smtClean="0"/>
              <a:t>If this is the case, try compiling a program using only the ‘-O3’ flag or revert to an older, stable version of </a:t>
            </a:r>
            <a:r>
              <a:rPr lang="en-US" dirty="0" err="1" smtClean="0"/>
              <a:t>gfortran</a:t>
            </a:r>
            <a:endParaRPr lang="en-US" dirty="0"/>
          </a:p>
          <a:p>
            <a:r>
              <a:rPr lang="en-US" dirty="0" smtClean="0"/>
              <a:t>I currently run </a:t>
            </a:r>
            <a:r>
              <a:rPr lang="en-US" dirty="0" err="1" smtClean="0"/>
              <a:t>gfortran</a:t>
            </a:r>
            <a:r>
              <a:rPr lang="en-US" dirty="0" smtClean="0"/>
              <a:t> 4.9.2 on my laptop with Mac OS X 10.10 (Yosemite) and 4.7.3 on MIT computers with Ubuntu Linux</a:t>
            </a:r>
          </a:p>
          <a:p>
            <a:pPr lvl="1"/>
            <a:r>
              <a:rPr lang="en-US" dirty="0" smtClean="0"/>
              <a:t>Note Ubuntu’s </a:t>
            </a:r>
            <a:r>
              <a:rPr lang="en-US" dirty="0" err="1" smtClean="0"/>
              <a:t>gfortran</a:t>
            </a:r>
            <a:r>
              <a:rPr lang="en-US" dirty="0" smtClean="0"/>
              <a:t> 4.8 appears to be buggy</a:t>
            </a:r>
            <a:endParaRPr lang="en-US" dirty="0"/>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43</a:t>
            </a:fld>
            <a:endParaRPr lang="en-US"/>
          </a:p>
        </p:txBody>
      </p:sp>
    </p:spTree>
    <p:extLst>
      <p:ext uri="{BB962C8B-B14F-4D97-AF65-F5344CB8AC3E}">
        <p14:creationId xmlns:p14="http://schemas.microsoft.com/office/powerpoint/2010/main" val="751116228"/>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a:t>
            </a:r>
            <a:r>
              <a:rPr lang="en-US" dirty="0" err="1" smtClean="0"/>
              <a:t>install_software</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From the master installation directory, where the source tar-files and </a:t>
            </a:r>
            <a:r>
              <a:rPr lang="en-US" dirty="0" err="1" smtClean="0">
                <a:cs typeface="Courier"/>
              </a:rPr>
              <a:t>install_software</a:t>
            </a:r>
            <a:r>
              <a:rPr lang="en-US" dirty="0" smtClean="0"/>
              <a:t> should be copied</a:t>
            </a:r>
          </a:p>
          <a:p>
            <a:r>
              <a:rPr lang="en-US" dirty="0" smtClean="0"/>
              <a:t>Run</a:t>
            </a:r>
            <a:r>
              <a:rPr lang="en-US" dirty="0"/>
              <a:t> </a:t>
            </a:r>
            <a:r>
              <a:rPr lang="en-US" dirty="0" smtClean="0">
                <a:latin typeface="Courier"/>
                <a:cs typeface="Courier"/>
              </a:rPr>
              <a:t>./</a:t>
            </a:r>
            <a:r>
              <a:rPr lang="en-US" dirty="0" err="1" smtClean="0">
                <a:latin typeface="Courier"/>
                <a:cs typeface="Courier"/>
              </a:rPr>
              <a:t>install_software</a:t>
            </a:r>
            <a:endParaRPr lang="en-US" dirty="0" smtClean="0">
              <a:latin typeface="Courier"/>
              <a:cs typeface="Courier"/>
            </a:endParaRPr>
          </a:p>
          <a:p>
            <a:r>
              <a:rPr lang="en-US" dirty="0"/>
              <a:t>As you pass through the installation process, </a:t>
            </a:r>
            <a:r>
              <a:rPr lang="en-US" i="1" dirty="0"/>
              <a:t>please read the questions</a:t>
            </a:r>
            <a:r>
              <a:rPr lang="en-US" dirty="0"/>
              <a:t>, e.g.</a:t>
            </a:r>
          </a:p>
          <a:p>
            <a:pPr lvl="1"/>
            <a:r>
              <a:rPr lang="en-US" sz="1700" dirty="0">
                <a:latin typeface="Courier"/>
                <a:cs typeface="Courier"/>
              </a:rPr>
              <a:t>Searching directories set in libraries/</a:t>
            </a:r>
            <a:r>
              <a:rPr lang="en-US" sz="1700" dirty="0" err="1">
                <a:latin typeface="Courier"/>
                <a:cs typeface="Courier"/>
              </a:rPr>
              <a:t>Makefile.config</a:t>
            </a:r>
            <a:r>
              <a:rPr lang="en-US" sz="1700" dirty="0">
                <a:latin typeface="Courier"/>
                <a:cs typeface="Courier"/>
              </a:rPr>
              <a:t> for X11 installation</a:t>
            </a:r>
            <a:br>
              <a:rPr lang="en-US" sz="1700" dirty="0">
                <a:latin typeface="Courier"/>
                <a:cs typeface="Courier"/>
              </a:rPr>
            </a:br>
            <a:r>
              <a:rPr lang="en-US" sz="1700" dirty="0">
                <a:latin typeface="Courier"/>
                <a:cs typeface="Courier"/>
              </a:rPr>
              <a:t>Verified these paths to X11 libs and includes</a:t>
            </a:r>
            <a:br>
              <a:rPr lang="en-US" sz="1700" dirty="0">
                <a:latin typeface="Courier"/>
                <a:cs typeface="Courier"/>
              </a:rPr>
            </a:br>
            <a:r>
              <a:rPr lang="en-US" sz="1700" dirty="0">
                <a:latin typeface="Courier"/>
                <a:cs typeface="Courier"/>
              </a:rPr>
              <a:t>X11LIBPATH:</a:t>
            </a:r>
            <a:br>
              <a:rPr lang="en-US" sz="1700" dirty="0">
                <a:latin typeface="Courier"/>
                <a:cs typeface="Courier"/>
              </a:rPr>
            </a:br>
            <a:r>
              <a:rPr lang="en-US" sz="1700" dirty="0">
                <a:latin typeface="Courier"/>
                <a:cs typeface="Courier"/>
              </a:rPr>
              <a:t>X11INCPATH:</a:t>
            </a:r>
            <a:br>
              <a:rPr lang="en-US" sz="1700" dirty="0">
                <a:latin typeface="Courier"/>
                <a:cs typeface="Courier"/>
              </a:rPr>
            </a:br>
            <a:r>
              <a:rPr lang="en-US" sz="1700" dirty="0">
                <a:latin typeface="Courier"/>
                <a:cs typeface="Courier"/>
              </a:rPr>
              <a:t>Are these paths complete and correct for your system? (y/n</a:t>
            </a:r>
            <a:r>
              <a:rPr lang="en-US" sz="1700" dirty="0" smtClean="0">
                <a:latin typeface="Courier"/>
                <a:cs typeface="Courier"/>
              </a:rPr>
              <a:t>)</a:t>
            </a:r>
            <a:endParaRPr lang="en-US" sz="1700" dirty="0" smtClean="0"/>
          </a:p>
          <a:p>
            <a:r>
              <a:rPr lang="en-US" dirty="0" smtClean="0"/>
              <a:t>If they are not correct, say “n” then </a:t>
            </a:r>
            <a:r>
              <a:rPr lang="en-US" dirty="0" err="1" smtClean="0">
                <a:cs typeface="Courier"/>
              </a:rPr>
              <a:t>install_software</a:t>
            </a:r>
            <a:r>
              <a:rPr lang="en-US" dirty="0" smtClean="0"/>
              <a:t> will search or exit and one can then edit libraries/</a:t>
            </a:r>
            <a:r>
              <a:rPr lang="en-US" dirty="0" err="1" smtClean="0"/>
              <a:t>Makefile.config</a:t>
            </a:r>
            <a:r>
              <a:rPr lang="en-US" dirty="0" smtClean="0"/>
              <a:t> appropriately</a:t>
            </a: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44</a:t>
            </a:fld>
            <a:endParaRPr lang="en-US"/>
          </a:p>
        </p:txBody>
      </p:sp>
    </p:spTree>
    <p:extLst>
      <p:ext uri="{BB962C8B-B14F-4D97-AF65-F5344CB8AC3E}">
        <p14:creationId xmlns:p14="http://schemas.microsoft.com/office/powerpoint/2010/main" val="39291653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note here on permissions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 computer may read (“r”), write (“w”) and/or execute (“x”) a directory or file</a:t>
            </a:r>
          </a:p>
          <a:p>
            <a:r>
              <a:rPr lang="en-US" dirty="0" smtClean="0"/>
              <a:t>Each action may be allowed by a user (“u”), group (“g”) or others (“o”)</a:t>
            </a:r>
          </a:p>
          <a:p>
            <a:r>
              <a:rPr lang="en-US" dirty="0" smtClean="0"/>
              <a:t>A computer must follow instructions, called “permissions”, on if it allowed to do any or all of these for any</a:t>
            </a:r>
          </a:p>
          <a:p>
            <a:r>
              <a:rPr lang="en-US" dirty="0" smtClean="0"/>
              <a:t>Any file that you want to run as a program must be made “executable”</a:t>
            </a:r>
          </a:p>
          <a:p>
            <a:pPr lvl="1"/>
            <a:r>
              <a:rPr lang="en-US" dirty="0" err="1">
                <a:latin typeface="Courier"/>
                <a:cs typeface="Courier"/>
              </a:rPr>
              <a:t>chmod</a:t>
            </a:r>
            <a:r>
              <a:rPr lang="en-US" dirty="0">
                <a:latin typeface="Courier"/>
                <a:cs typeface="Courier"/>
              </a:rPr>
              <a:t> </a:t>
            </a:r>
            <a:r>
              <a:rPr lang="en-US" dirty="0" err="1">
                <a:latin typeface="Courier"/>
                <a:cs typeface="Courier"/>
              </a:rPr>
              <a:t>a+x</a:t>
            </a:r>
            <a:r>
              <a:rPr lang="en-US" dirty="0">
                <a:latin typeface="Courier"/>
                <a:cs typeface="Courier"/>
              </a:rPr>
              <a:t> &lt;file&gt;</a:t>
            </a:r>
            <a:endParaRPr lang="en-US" dirty="0"/>
          </a:p>
          <a:p>
            <a:pPr lvl="1"/>
            <a:r>
              <a:rPr lang="en-US" dirty="0">
                <a:cs typeface="Courier"/>
              </a:rPr>
              <a:t>Change moderations (permissions) so </a:t>
            </a:r>
            <a:r>
              <a:rPr lang="en-US" dirty="0" smtClean="0">
                <a:cs typeface="Courier"/>
              </a:rPr>
              <a:t>executable (“x”) permissions are added to &lt;file&gt; for </a:t>
            </a:r>
            <a:r>
              <a:rPr lang="en-US" u="sng" dirty="0" smtClean="0">
                <a:cs typeface="Courier"/>
              </a:rPr>
              <a:t>a</a:t>
            </a:r>
            <a:r>
              <a:rPr lang="en-US" dirty="0" smtClean="0">
                <a:cs typeface="Courier"/>
              </a:rPr>
              <a:t>ll (“</a:t>
            </a:r>
            <a:r>
              <a:rPr lang="en-US" dirty="0" err="1">
                <a:cs typeface="Courier"/>
              </a:rPr>
              <a:t>ugo</a:t>
            </a:r>
            <a:r>
              <a:rPr lang="en-US" dirty="0">
                <a:cs typeface="Courier"/>
              </a:rPr>
              <a:t>”</a:t>
            </a:r>
            <a:r>
              <a:rPr lang="en-US" dirty="0" smtClean="0">
                <a:cs typeface="Courier"/>
              </a:rPr>
              <a:t>)</a:t>
            </a:r>
            <a:endParaRPr lang="en-US" dirty="0" smtClean="0"/>
          </a:p>
          <a:p>
            <a:r>
              <a:rPr lang="en-US" dirty="0" smtClean="0"/>
              <a:t>You may find you need to verify that directories and files are readable, writable and/or executable as necessary throughout your UNIX experience</a:t>
            </a: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45</a:t>
            </a:fld>
            <a:endParaRPr lang="en-US"/>
          </a:p>
        </p:txBody>
      </p:sp>
    </p:spTree>
    <p:extLst>
      <p:ext uri="{BB962C8B-B14F-4D97-AF65-F5344CB8AC3E}">
        <p14:creationId xmlns:p14="http://schemas.microsoft.com/office/powerpoint/2010/main" val="30253243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Potentially necessary edits</a:t>
            </a:r>
            <a:endParaRPr lang="en-US" dirty="0"/>
          </a:p>
        </p:txBody>
      </p:sp>
      <p:sp>
        <p:nvSpPr>
          <p:cNvPr id="3" name="Content Placeholder 2"/>
          <p:cNvSpPr>
            <a:spLocks noGrp="1"/>
          </p:cNvSpPr>
          <p:nvPr>
            <p:ph idx="1"/>
          </p:nvPr>
        </p:nvSpPr>
        <p:spPr/>
        <p:txBody>
          <a:bodyPr>
            <a:normAutofit fontScale="85000" lnSpcReduction="10000"/>
          </a:bodyPr>
          <a:lstStyle/>
          <a:p>
            <a:r>
              <a:rPr lang="en-US" dirty="0"/>
              <a:t>l</a:t>
            </a:r>
            <a:r>
              <a:rPr lang="en-US" dirty="0" smtClean="0"/>
              <a:t>ibraries/</a:t>
            </a:r>
            <a:r>
              <a:rPr lang="en-US" dirty="0" err="1" smtClean="0"/>
              <a:t>Makefile.config</a:t>
            </a:r>
            <a:r>
              <a:rPr lang="en-US" dirty="0" smtClean="0"/>
              <a:t> is the main control file for the installation process</a:t>
            </a:r>
          </a:p>
          <a:p>
            <a:r>
              <a:rPr lang="en-US" dirty="0" smtClean="0"/>
              <a:t>Check:</a:t>
            </a:r>
          </a:p>
          <a:p>
            <a:pPr lvl="1"/>
            <a:r>
              <a:rPr lang="en-US" dirty="0" smtClean="0"/>
              <a:t>X11LIBPATH (path to libX11)</a:t>
            </a:r>
            <a:endParaRPr lang="en-US" dirty="0"/>
          </a:p>
          <a:p>
            <a:pPr lvl="1"/>
            <a:r>
              <a:rPr lang="en-US" dirty="0" smtClean="0"/>
              <a:t>X11INCPATH (path to </a:t>
            </a:r>
            <a:r>
              <a:rPr lang="en-US" dirty="0" err="1" smtClean="0"/>
              <a:t>Xlib.h</a:t>
            </a:r>
            <a:r>
              <a:rPr lang="en-US" dirty="0" smtClean="0"/>
              <a:t>)</a:t>
            </a:r>
          </a:p>
          <a:p>
            <a:pPr lvl="1"/>
            <a:r>
              <a:rPr lang="en-US" dirty="0" smtClean="0"/>
              <a:t>MAXSIT (max. number of sites to process simultaneously)</a:t>
            </a:r>
            <a:endParaRPr lang="en-US" dirty="0"/>
          </a:p>
          <a:p>
            <a:pPr lvl="1"/>
            <a:r>
              <a:rPr lang="en-US" dirty="0" smtClean="0"/>
              <a:t>MAXSAT (do not change)</a:t>
            </a:r>
            <a:endParaRPr lang="en-US" dirty="0"/>
          </a:p>
          <a:p>
            <a:pPr lvl="1"/>
            <a:r>
              <a:rPr lang="en-US" dirty="0" smtClean="0"/>
              <a:t>MAXATM (max. atmospheric estimates per session)</a:t>
            </a:r>
            <a:endParaRPr lang="en-US" dirty="0"/>
          </a:p>
          <a:p>
            <a:pPr lvl="1"/>
            <a:r>
              <a:rPr lang="en-US" dirty="0" smtClean="0"/>
              <a:t>MAXEPC (max. epochs per session, e.g. 24 hours at 30 s interval = 2880 measurement epochs)</a:t>
            </a:r>
          </a:p>
          <a:p>
            <a:pPr lvl="1"/>
            <a:r>
              <a:rPr lang="en-US" dirty="0" smtClean="0"/>
              <a:t>OS block (usually no need to change)</a:t>
            </a:r>
            <a:endParaRPr lang="en-US" dirty="0"/>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46</a:t>
            </a:fld>
            <a:endParaRPr lang="en-US"/>
          </a:p>
        </p:txBody>
      </p:sp>
    </p:spTree>
    <p:extLst>
      <p:ext uri="{BB962C8B-B14F-4D97-AF65-F5344CB8AC3E}">
        <p14:creationId xmlns:p14="http://schemas.microsoft.com/office/powerpoint/2010/main" val="21486141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environment variables</a:t>
            </a:r>
            <a:endParaRPr lang="en-US" dirty="0"/>
          </a:p>
        </p:txBody>
      </p:sp>
      <p:sp>
        <p:nvSpPr>
          <p:cNvPr id="3" name="Content Placeholder 2"/>
          <p:cNvSpPr>
            <a:spLocks noGrp="1"/>
          </p:cNvSpPr>
          <p:nvPr>
            <p:ph idx="1"/>
          </p:nvPr>
        </p:nvSpPr>
        <p:spPr/>
        <p:txBody>
          <a:bodyPr>
            <a:normAutofit/>
          </a:bodyPr>
          <a:lstStyle/>
          <a:p>
            <a:r>
              <a:rPr lang="en-US" dirty="0" err="1"/>
              <a:t>s</a:t>
            </a:r>
            <a:r>
              <a:rPr lang="en-US" dirty="0" err="1" smtClean="0"/>
              <a:t>h</a:t>
            </a:r>
            <a:r>
              <a:rPr lang="en-US" dirty="0" smtClean="0"/>
              <a:t>/bash (e.g. in ~/.</a:t>
            </a:r>
            <a:r>
              <a:rPr lang="en-US" dirty="0" err="1" smtClean="0"/>
              <a:t>bash_profile</a:t>
            </a:r>
            <a:r>
              <a:rPr lang="en-US" dirty="0" smtClean="0"/>
              <a:t> or ~/.profile):</a:t>
            </a:r>
          </a:p>
          <a:p>
            <a:pPr marL="457200" lvl="1" indent="0">
              <a:buNone/>
            </a:pPr>
            <a:r>
              <a:rPr lang="en-US" sz="1600" dirty="0" err="1" smtClean="0">
                <a:latin typeface="Courier"/>
                <a:cs typeface="Courier"/>
              </a:rPr>
              <a:t>gg</a:t>
            </a:r>
            <a:r>
              <a:rPr lang="en-US" sz="1600" dirty="0" smtClean="0">
                <a:latin typeface="Courier"/>
                <a:cs typeface="Courier"/>
              </a:rPr>
              <a:t>=‘/</a:t>
            </a:r>
            <a:r>
              <a:rPr lang="en-US" sz="1600" dirty="0" err="1" smtClean="0">
                <a:latin typeface="Courier"/>
                <a:cs typeface="Courier"/>
              </a:rPr>
              <a:t>usr</a:t>
            </a:r>
            <a:r>
              <a:rPr lang="en-US" sz="1600" dirty="0" smtClean="0">
                <a:latin typeface="Courier"/>
                <a:cs typeface="Courier"/>
              </a:rPr>
              <a:t>/local/</a:t>
            </a:r>
            <a:r>
              <a:rPr lang="en-US" sz="1600" dirty="0" err="1" smtClean="0">
                <a:latin typeface="Courier"/>
                <a:cs typeface="Courier"/>
              </a:rPr>
              <a:t>gg</a:t>
            </a:r>
            <a:r>
              <a:rPr lang="en-US" sz="1600" dirty="0" smtClean="0">
                <a:latin typeface="Courier"/>
                <a:cs typeface="Courier"/>
              </a:rPr>
              <a:t>/10.6’</a:t>
            </a:r>
          </a:p>
          <a:p>
            <a:pPr marL="457200" lvl="1" indent="0">
              <a:buNone/>
            </a:pPr>
            <a:r>
              <a:rPr lang="en-US" sz="1600" dirty="0" smtClean="0">
                <a:latin typeface="Courier"/>
                <a:cs typeface="Courier"/>
              </a:rPr>
              <a:t>PATH=“$</a:t>
            </a:r>
            <a:r>
              <a:rPr lang="en-US" sz="1600" dirty="0" err="1" smtClean="0">
                <a:latin typeface="Courier"/>
                <a:cs typeface="Courier"/>
              </a:rPr>
              <a:t>gg</a:t>
            </a:r>
            <a:r>
              <a:rPr lang="en-US" sz="1600" dirty="0" smtClean="0">
                <a:latin typeface="Courier"/>
                <a:cs typeface="Courier"/>
              </a:rPr>
              <a:t>/com:$</a:t>
            </a:r>
            <a:r>
              <a:rPr lang="en-US" sz="1600" dirty="0" err="1" smtClean="0">
                <a:latin typeface="Courier"/>
                <a:cs typeface="Courier"/>
              </a:rPr>
              <a:t>gg</a:t>
            </a:r>
            <a:r>
              <a:rPr lang="en-US" sz="1600" dirty="0" smtClean="0">
                <a:latin typeface="Courier"/>
                <a:cs typeface="Courier"/>
              </a:rPr>
              <a:t>/</a:t>
            </a:r>
            <a:r>
              <a:rPr lang="en-US" sz="1600" dirty="0" err="1" smtClean="0">
                <a:latin typeface="Courier"/>
                <a:cs typeface="Courier"/>
              </a:rPr>
              <a:t>gamit</a:t>
            </a:r>
            <a:r>
              <a:rPr lang="en-US" sz="1600" dirty="0" smtClean="0">
                <a:latin typeface="Courier"/>
                <a:cs typeface="Courier"/>
              </a:rPr>
              <a:t>/bin:$</a:t>
            </a:r>
            <a:r>
              <a:rPr lang="en-US" sz="1600" dirty="0" err="1" smtClean="0">
                <a:latin typeface="Courier"/>
                <a:cs typeface="Courier"/>
              </a:rPr>
              <a:t>gg</a:t>
            </a:r>
            <a:r>
              <a:rPr lang="en-US" sz="1600" dirty="0" smtClean="0">
                <a:latin typeface="Courier"/>
                <a:cs typeface="Courier"/>
              </a:rPr>
              <a:t>/</a:t>
            </a:r>
            <a:r>
              <a:rPr lang="en-US" sz="1600" dirty="0" err="1" smtClean="0">
                <a:latin typeface="Courier"/>
                <a:cs typeface="Courier"/>
              </a:rPr>
              <a:t>kf</a:t>
            </a:r>
            <a:r>
              <a:rPr lang="en-US" sz="1600" dirty="0" smtClean="0">
                <a:latin typeface="Courier"/>
                <a:cs typeface="Courier"/>
              </a:rPr>
              <a:t>/bin:$PATH” &amp;&amp; export PATH</a:t>
            </a:r>
          </a:p>
          <a:p>
            <a:pPr marL="457200" lvl="1" indent="0">
              <a:buNone/>
            </a:pPr>
            <a:r>
              <a:rPr lang="en-US" sz="1600" dirty="0">
                <a:latin typeface="Courier"/>
                <a:cs typeface="Courier"/>
              </a:rPr>
              <a:t>HELP_DIR</a:t>
            </a:r>
            <a:r>
              <a:rPr lang="en-US" sz="1600" dirty="0" smtClean="0">
                <a:latin typeface="Courier"/>
                <a:cs typeface="Courier"/>
              </a:rPr>
              <a:t>=“$</a:t>
            </a:r>
            <a:r>
              <a:rPr lang="en-US" sz="1600" dirty="0" err="1">
                <a:latin typeface="Courier"/>
                <a:cs typeface="Courier"/>
              </a:rPr>
              <a:t>gg</a:t>
            </a:r>
            <a:r>
              <a:rPr lang="en-US" sz="1600" dirty="0">
                <a:latin typeface="Courier"/>
                <a:cs typeface="Courier"/>
              </a:rPr>
              <a:t>/help</a:t>
            </a:r>
            <a:r>
              <a:rPr lang="en-US" sz="1600" dirty="0" smtClean="0">
                <a:latin typeface="Courier"/>
                <a:cs typeface="Courier"/>
              </a:rPr>
              <a:t>/” </a:t>
            </a:r>
            <a:r>
              <a:rPr lang="en-US" sz="1600" dirty="0">
                <a:latin typeface="Courier"/>
                <a:cs typeface="Courier"/>
              </a:rPr>
              <a:t>&amp;&amp; export HELP_DIR</a:t>
            </a:r>
          </a:p>
          <a:p>
            <a:pPr marL="457200" lvl="1" indent="0">
              <a:buNone/>
            </a:pPr>
            <a:r>
              <a:rPr lang="en-US" sz="1600" dirty="0">
                <a:latin typeface="Courier"/>
                <a:cs typeface="Courier"/>
              </a:rPr>
              <a:t>INSTITUTE</a:t>
            </a:r>
            <a:r>
              <a:rPr lang="en-US" sz="1600" dirty="0" smtClean="0">
                <a:latin typeface="Courier"/>
                <a:cs typeface="Courier"/>
              </a:rPr>
              <a:t>=‘MIT’ </a:t>
            </a:r>
            <a:r>
              <a:rPr lang="en-US" sz="1600" dirty="0">
                <a:latin typeface="Courier"/>
                <a:cs typeface="Courier"/>
              </a:rPr>
              <a:t>&amp;&amp; export </a:t>
            </a:r>
            <a:r>
              <a:rPr lang="en-US" sz="1600" dirty="0" smtClean="0">
                <a:latin typeface="Courier"/>
                <a:cs typeface="Courier"/>
              </a:rPr>
              <a:t>INSTITUTE</a:t>
            </a:r>
          </a:p>
          <a:p>
            <a:endParaRPr lang="en-US" dirty="0" smtClean="0"/>
          </a:p>
          <a:p>
            <a:r>
              <a:rPr lang="en-US" dirty="0" err="1" smtClean="0"/>
              <a:t>csh</a:t>
            </a:r>
            <a:r>
              <a:rPr lang="en-US" dirty="0" smtClean="0"/>
              <a:t>/</a:t>
            </a:r>
            <a:r>
              <a:rPr lang="en-US" dirty="0" err="1" smtClean="0"/>
              <a:t>tcsh</a:t>
            </a:r>
            <a:r>
              <a:rPr lang="en-US" dirty="0" smtClean="0"/>
              <a:t> (e.g. in ~/.</a:t>
            </a:r>
            <a:r>
              <a:rPr lang="en-US" dirty="0" err="1" smtClean="0"/>
              <a:t>cshrc</a:t>
            </a:r>
            <a:r>
              <a:rPr lang="en-US" dirty="0" smtClean="0"/>
              <a:t>):</a:t>
            </a:r>
          </a:p>
          <a:p>
            <a:pPr marL="457200" lvl="1" indent="0">
              <a:buNone/>
            </a:pPr>
            <a:r>
              <a:rPr lang="en-US" sz="1700" dirty="0">
                <a:latin typeface="Courier"/>
                <a:cs typeface="Courier"/>
              </a:rPr>
              <a:t>s</a:t>
            </a:r>
            <a:r>
              <a:rPr lang="en-US" sz="1700" dirty="0" smtClean="0">
                <a:latin typeface="Courier"/>
                <a:cs typeface="Courier"/>
              </a:rPr>
              <a:t>et </a:t>
            </a:r>
            <a:r>
              <a:rPr lang="en-US" sz="1700" dirty="0" err="1" smtClean="0">
                <a:latin typeface="Courier"/>
                <a:cs typeface="Courier"/>
              </a:rPr>
              <a:t>gg</a:t>
            </a:r>
            <a:r>
              <a:rPr lang="en-US" sz="1700" dirty="0" smtClean="0">
                <a:latin typeface="Courier"/>
                <a:cs typeface="Courier"/>
              </a:rPr>
              <a:t> = ‘</a:t>
            </a:r>
            <a:r>
              <a:rPr lang="en-US" sz="1700" dirty="0">
                <a:latin typeface="Courier"/>
                <a:cs typeface="Courier"/>
              </a:rPr>
              <a:t>/</a:t>
            </a:r>
            <a:r>
              <a:rPr lang="en-US" sz="1700" dirty="0" err="1">
                <a:latin typeface="Courier"/>
                <a:cs typeface="Courier"/>
              </a:rPr>
              <a:t>usr</a:t>
            </a:r>
            <a:r>
              <a:rPr lang="en-US" sz="1700" dirty="0">
                <a:latin typeface="Courier"/>
                <a:cs typeface="Courier"/>
              </a:rPr>
              <a:t>/local/</a:t>
            </a:r>
            <a:r>
              <a:rPr lang="en-US" sz="1700" dirty="0" err="1">
                <a:latin typeface="Courier"/>
                <a:cs typeface="Courier"/>
              </a:rPr>
              <a:t>gg</a:t>
            </a:r>
            <a:r>
              <a:rPr lang="en-US" sz="1700" dirty="0">
                <a:latin typeface="Courier"/>
                <a:cs typeface="Courier"/>
              </a:rPr>
              <a:t>/</a:t>
            </a:r>
            <a:r>
              <a:rPr lang="en-US" sz="1700" dirty="0" smtClean="0">
                <a:latin typeface="Courier"/>
                <a:cs typeface="Courier"/>
              </a:rPr>
              <a:t>10.6’</a:t>
            </a:r>
          </a:p>
          <a:p>
            <a:pPr marL="457200" lvl="1" indent="0">
              <a:buNone/>
            </a:pPr>
            <a:r>
              <a:rPr lang="en-US" sz="1700" dirty="0" err="1">
                <a:latin typeface="Courier"/>
                <a:cs typeface="Courier"/>
              </a:rPr>
              <a:t>s</a:t>
            </a:r>
            <a:r>
              <a:rPr lang="en-US" sz="1700" dirty="0" err="1" smtClean="0">
                <a:latin typeface="Courier"/>
                <a:cs typeface="Courier"/>
              </a:rPr>
              <a:t>etenv</a:t>
            </a:r>
            <a:r>
              <a:rPr lang="en-US" sz="1700" dirty="0" smtClean="0">
                <a:latin typeface="Courier"/>
                <a:cs typeface="Courier"/>
              </a:rPr>
              <a:t> PATH “$</a:t>
            </a:r>
            <a:r>
              <a:rPr lang="en-US" sz="1700" dirty="0" err="1">
                <a:latin typeface="Courier"/>
                <a:cs typeface="Courier"/>
              </a:rPr>
              <a:t>gg</a:t>
            </a:r>
            <a:r>
              <a:rPr lang="en-US" sz="1700" dirty="0">
                <a:latin typeface="Courier"/>
                <a:cs typeface="Courier"/>
              </a:rPr>
              <a:t>/com:$</a:t>
            </a:r>
            <a:r>
              <a:rPr lang="en-US" sz="1700" dirty="0" err="1">
                <a:latin typeface="Courier"/>
                <a:cs typeface="Courier"/>
              </a:rPr>
              <a:t>gg</a:t>
            </a:r>
            <a:r>
              <a:rPr lang="en-US" sz="1700" dirty="0">
                <a:latin typeface="Courier"/>
                <a:cs typeface="Courier"/>
              </a:rPr>
              <a:t>/</a:t>
            </a:r>
            <a:r>
              <a:rPr lang="en-US" sz="1700" dirty="0" err="1">
                <a:latin typeface="Courier"/>
                <a:cs typeface="Courier"/>
              </a:rPr>
              <a:t>gamit</a:t>
            </a:r>
            <a:r>
              <a:rPr lang="en-US" sz="1700" dirty="0">
                <a:latin typeface="Courier"/>
                <a:cs typeface="Courier"/>
              </a:rPr>
              <a:t>/bin:$</a:t>
            </a:r>
            <a:r>
              <a:rPr lang="en-US" sz="1700" dirty="0" err="1">
                <a:latin typeface="Courier"/>
                <a:cs typeface="Courier"/>
              </a:rPr>
              <a:t>gg</a:t>
            </a:r>
            <a:r>
              <a:rPr lang="en-US" sz="1700" dirty="0">
                <a:latin typeface="Courier"/>
                <a:cs typeface="Courier"/>
              </a:rPr>
              <a:t>/</a:t>
            </a:r>
            <a:r>
              <a:rPr lang="en-US" sz="1700" dirty="0" err="1">
                <a:latin typeface="Courier"/>
                <a:cs typeface="Courier"/>
              </a:rPr>
              <a:t>kf</a:t>
            </a:r>
            <a:r>
              <a:rPr lang="en-US" sz="1700" dirty="0">
                <a:latin typeface="Courier"/>
                <a:cs typeface="Courier"/>
              </a:rPr>
              <a:t>/</a:t>
            </a:r>
            <a:r>
              <a:rPr lang="en-US" sz="1700" dirty="0" smtClean="0">
                <a:latin typeface="Courier"/>
                <a:cs typeface="Courier"/>
              </a:rPr>
              <a:t>bin:$PATH”</a:t>
            </a:r>
          </a:p>
          <a:p>
            <a:pPr marL="457200" lvl="1" indent="0">
              <a:buNone/>
            </a:pPr>
            <a:r>
              <a:rPr lang="en-US" sz="1700" dirty="0" err="1" smtClean="0">
                <a:latin typeface="Courier"/>
                <a:cs typeface="Courier"/>
              </a:rPr>
              <a:t>setenv</a:t>
            </a:r>
            <a:r>
              <a:rPr lang="en-US" sz="1700" dirty="0" smtClean="0">
                <a:latin typeface="Courier"/>
                <a:cs typeface="Courier"/>
              </a:rPr>
              <a:t> HELP_DIR “$</a:t>
            </a:r>
            <a:r>
              <a:rPr lang="en-US" sz="1700" dirty="0" err="1">
                <a:latin typeface="Courier"/>
                <a:cs typeface="Courier"/>
              </a:rPr>
              <a:t>gg</a:t>
            </a:r>
            <a:r>
              <a:rPr lang="en-US" sz="1700" dirty="0">
                <a:latin typeface="Courier"/>
                <a:cs typeface="Courier"/>
              </a:rPr>
              <a:t>/help</a:t>
            </a:r>
            <a:r>
              <a:rPr lang="en-US" sz="1700" dirty="0" smtClean="0">
                <a:latin typeface="Courier"/>
                <a:cs typeface="Courier"/>
              </a:rPr>
              <a:t>/”</a:t>
            </a:r>
          </a:p>
          <a:p>
            <a:pPr marL="457200" lvl="1" indent="0">
              <a:buNone/>
            </a:pPr>
            <a:r>
              <a:rPr lang="en-US" sz="1700" dirty="0" err="1" smtClean="0">
                <a:latin typeface="Courier"/>
                <a:cs typeface="Courier"/>
              </a:rPr>
              <a:t>setenv</a:t>
            </a:r>
            <a:r>
              <a:rPr lang="en-US" sz="1700" dirty="0" smtClean="0">
                <a:latin typeface="Courier"/>
                <a:cs typeface="Courier"/>
              </a:rPr>
              <a:t> INSTITUTE ‘MIT’</a:t>
            </a:r>
            <a:endParaRPr lang="en-US" sz="1700" dirty="0">
              <a:latin typeface="Courier"/>
              <a:cs typeface="Courier"/>
            </a:endParaRPr>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47</a:t>
            </a:fld>
            <a:endParaRPr lang="en-US"/>
          </a:p>
        </p:txBody>
      </p:sp>
    </p:spTree>
    <p:extLst>
      <p:ext uri="{BB962C8B-B14F-4D97-AF65-F5344CB8AC3E}">
        <p14:creationId xmlns:p14="http://schemas.microsoft.com/office/powerpoint/2010/main" val="30887289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software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Generic Mapping Tools (</a:t>
            </a:r>
            <a:r>
              <a:rPr lang="en-US" dirty="0"/>
              <a:t>GMT)</a:t>
            </a:r>
            <a:br>
              <a:rPr lang="en-US" dirty="0"/>
            </a:br>
            <a:r>
              <a:rPr lang="en-US" dirty="0"/>
              <a:t>(</a:t>
            </a:r>
            <a:r>
              <a:rPr lang="en-US" dirty="0">
                <a:hlinkClick r:id="rId2"/>
              </a:rPr>
              <a:t>http://</a:t>
            </a:r>
            <a:r>
              <a:rPr lang="en-US" dirty="0" err="1">
                <a:hlinkClick r:id="rId2"/>
              </a:rPr>
              <a:t>gmt.soest.hawaii.edu</a:t>
            </a:r>
            <a:r>
              <a:rPr lang="en-US" dirty="0" smtClean="0">
                <a:hlinkClick r:id="rId2"/>
              </a:rPr>
              <a:t>/</a:t>
            </a:r>
            <a:r>
              <a:rPr lang="en-US" dirty="0" smtClean="0"/>
              <a:t>)</a:t>
            </a:r>
          </a:p>
          <a:p>
            <a:pPr lvl="1"/>
            <a:r>
              <a:rPr lang="en-US" dirty="0" smtClean="0"/>
              <a:t>Required for plotting scripts to work</a:t>
            </a:r>
          </a:p>
          <a:p>
            <a:pPr lvl="1"/>
            <a:r>
              <a:rPr lang="en-US" dirty="0" smtClean="0"/>
              <a:t>Scripts in com/ use GMT 5</a:t>
            </a:r>
          </a:p>
          <a:p>
            <a:pPr lvl="1"/>
            <a:r>
              <a:rPr lang="en-US" dirty="0" smtClean="0"/>
              <a:t>Prepend com_preGMT5/ to $PATH if using GMT 4</a:t>
            </a:r>
          </a:p>
          <a:p>
            <a:pPr lvl="2"/>
            <a:r>
              <a:rPr lang="en-US" dirty="0" smtClean="0"/>
              <a:t>These scripts are no longer updated, so switch to GMT 5!</a:t>
            </a:r>
          </a:p>
          <a:p>
            <a:r>
              <a:rPr lang="en-US" dirty="0" smtClean="0"/>
              <a:t>Tom’s </a:t>
            </a:r>
            <a:r>
              <a:rPr lang="en-US" dirty="0" err="1" smtClean="0"/>
              <a:t>GGMatlab</a:t>
            </a:r>
            <a:r>
              <a:rPr lang="en-US" dirty="0"/>
              <a:t> tools </a:t>
            </a:r>
            <a:br>
              <a:rPr lang="en-US" dirty="0"/>
            </a:br>
            <a:r>
              <a:rPr lang="en-US" dirty="0" smtClean="0"/>
              <a:t>(</a:t>
            </a:r>
            <a:r>
              <a:rPr lang="en-US" dirty="0">
                <a:hlinkClick r:id="rId3"/>
              </a:rPr>
              <a:t>http://www-gpsg.mit.edu/~tah/GGMatlab</a:t>
            </a:r>
            <a:r>
              <a:rPr lang="en-US" dirty="0" smtClean="0">
                <a:hlinkClick r:id="rId3"/>
              </a:rPr>
              <a:t>/</a:t>
            </a:r>
            <a:r>
              <a:rPr lang="en-US" dirty="0" smtClean="0"/>
              <a:t>)</a:t>
            </a:r>
          </a:p>
          <a:p>
            <a:pPr lvl="1"/>
            <a:r>
              <a:rPr lang="en-US" dirty="0" err="1" smtClean="0"/>
              <a:t>tsview</a:t>
            </a:r>
            <a:endParaRPr lang="en-US" dirty="0" smtClean="0"/>
          </a:p>
          <a:p>
            <a:pPr lvl="1"/>
            <a:r>
              <a:rPr lang="en-US" dirty="0" err="1" smtClean="0"/>
              <a:t>velview</a:t>
            </a:r>
            <a:endParaRPr lang="en-US" dirty="0"/>
          </a:p>
          <a:p>
            <a:endParaRPr lang="en-US" dirty="0" smtClean="0"/>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48</a:t>
            </a:fld>
            <a:endParaRPr lang="en-US"/>
          </a:p>
        </p:txBody>
      </p:sp>
    </p:spTree>
    <p:extLst>
      <p:ext uri="{BB962C8B-B14F-4D97-AF65-F5344CB8AC3E}">
        <p14:creationId xmlns:p14="http://schemas.microsoft.com/office/powerpoint/2010/main" val="2933748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GMT</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Install </a:t>
            </a:r>
            <a:r>
              <a:rPr lang="en-US" dirty="0" err="1" smtClean="0"/>
              <a:t>netCDF</a:t>
            </a:r>
            <a:r>
              <a:rPr lang="en-US" dirty="0"/>
              <a:t> (</a:t>
            </a:r>
            <a:r>
              <a:rPr lang="en-US" dirty="0">
                <a:hlinkClick r:id="rId2"/>
              </a:rPr>
              <a:t>http://</a:t>
            </a:r>
            <a:r>
              <a:rPr lang="en-US" dirty="0" err="1">
                <a:hlinkClick r:id="rId2"/>
              </a:rPr>
              <a:t>www.unidata.ucar.edu</a:t>
            </a:r>
            <a:r>
              <a:rPr lang="en-US" dirty="0">
                <a:hlinkClick r:id="rId2"/>
              </a:rPr>
              <a:t>/downloads/</a:t>
            </a:r>
            <a:r>
              <a:rPr lang="en-US" dirty="0" err="1">
                <a:hlinkClick r:id="rId2"/>
              </a:rPr>
              <a:t>netcdf</a:t>
            </a:r>
            <a:r>
              <a:rPr lang="en-US" dirty="0">
                <a:hlinkClick r:id="rId2"/>
              </a:rPr>
              <a:t>/current</a:t>
            </a:r>
            <a:r>
              <a:rPr lang="en-US" dirty="0"/>
              <a:t>) </a:t>
            </a:r>
            <a:r>
              <a:rPr lang="en-US" dirty="0" smtClean="0"/>
              <a:t>first:</a:t>
            </a:r>
          </a:p>
          <a:p>
            <a:r>
              <a:rPr lang="en-US" dirty="0" smtClean="0"/>
              <a:t>If unable to install via, e.g. Ubuntu Software Manager then…</a:t>
            </a:r>
          </a:p>
          <a:p>
            <a:r>
              <a:rPr lang="en-US" dirty="0" smtClean="0"/>
              <a:t>Download latest </a:t>
            </a:r>
            <a:r>
              <a:rPr lang="en-US" dirty="0"/>
              <a:t>s</a:t>
            </a:r>
            <a:r>
              <a:rPr lang="en-US" dirty="0" smtClean="0"/>
              <a:t>ource code to suitable directory (e.g. ~/</a:t>
            </a:r>
            <a:r>
              <a:rPr lang="en-US" dirty="0" err="1" smtClean="0"/>
              <a:t>src</a:t>
            </a:r>
            <a:r>
              <a:rPr lang="en-US" dirty="0" smtClean="0"/>
              <a:t>)</a:t>
            </a:r>
          </a:p>
          <a:p>
            <a:pPr lvl="1"/>
            <a:r>
              <a:rPr lang="en-US" dirty="0" err="1" smtClean="0">
                <a:latin typeface="Courier"/>
                <a:cs typeface="Courier"/>
              </a:rPr>
              <a:t>wget</a:t>
            </a:r>
            <a:r>
              <a:rPr lang="en-US" dirty="0">
                <a:latin typeface="Courier"/>
                <a:cs typeface="Courier"/>
              </a:rPr>
              <a:t> http://</a:t>
            </a:r>
            <a:r>
              <a:rPr lang="en-US" dirty="0" err="1">
                <a:latin typeface="Courier"/>
                <a:cs typeface="Courier"/>
              </a:rPr>
              <a:t>www.unidata.ucar.edu</a:t>
            </a:r>
            <a:r>
              <a:rPr lang="en-US" dirty="0">
                <a:latin typeface="Courier"/>
                <a:cs typeface="Courier"/>
              </a:rPr>
              <a:t>/downloads/</a:t>
            </a:r>
            <a:r>
              <a:rPr lang="en-US" dirty="0" err="1">
                <a:latin typeface="Courier"/>
                <a:cs typeface="Courier"/>
              </a:rPr>
              <a:t>netcdf</a:t>
            </a:r>
            <a:r>
              <a:rPr lang="en-US" dirty="0">
                <a:latin typeface="Courier"/>
                <a:cs typeface="Courier"/>
              </a:rPr>
              <a:t>/ftp/netcdf-4.3.0.tar.gz</a:t>
            </a:r>
            <a:endParaRPr lang="en-US" dirty="0" smtClean="0">
              <a:latin typeface="Courier"/>
              <a:cs typeface="Courier"/>
            </a:endParaRPr>
          </a:p>
          <a:p>
            <a:r>
              <a:rPr lang="en-US" dirty="0" smtClean="0"/>
              <a:t>Expand tar-file</a:t>
            </a:r>
          </a:p>
          <a:p>
            <a:pPr lvl="1"/>
            <a:r>
              <a:rPr lang="en-US" dirty="0">
                <a:latin typeface="Courier"/>
                <a:cs typeface="Courier"/>
              </a:rPr>
              <a:t>t</a:t>
            </a:r>
            <a:r>
              <a:rPr lang="en-US" dirty="0" smtClean="0">
                <a:latin typeface="Courier"/>
                <a:cs typeface="Courier"/>
              </a:rPr>
              <a:t>ar </a:t>
            </a:r>
            <a:r>
              <a:rPr lang="en-US" dirty="0" err="1" smtClean="0">
                <a:latin typeface="Courier"/>
                <a:cs typeface="Courier"/>
              </a:rPr>
              <a:t>xvfz</a:t>
            </a:r>
            <a:r>
              <a:rPr lang="en-US" dirty="0" smtClean="0">
                <a:latin typeface="Courier"/>
                <a:cs typeface="Courier"/>
              </a:rPr>
              <a:t> </a:t>
            </a:r>
            <a:r>
              <a:rPr lang="en-US" dirty="0">
                <a:latin typeface="Courier"/>
                <a:cs typeface="Courier"/>
              </a:rPr>
              <a:t>netcdf-4.3.0.tar.gz</a:t>
            </a:r>
          </a:p>
          <a:p>
            <a:r>
              <a:rPr lang="en-US" dirty="0" smtClean="0"/>
              <a:t>Change directory and configure </a:t>
            </a:r>
            <a:r>
              <a:rPr lang="en-US" i="1" dirty="0" smtClean="0"/>
              <a:t>without</a:t>
            </a:r>
            <a:r>
              <a:rPr lang="en-US" dirty="0" smtClean="0"/>
              <a:t> netcdf-4 support (unless you have required HDF5 and </a:t>
            </a:r>
            <a:r>
              <a:rPr lang="en-US" dirty="0" err="1" smtClean="0"/>
              <a:t>zlib</a:t>
            </a:r>
            <a:r>
              <a:rPr lang="en-US" dirty="0" smtClean="0"/>
              <a:t> installed) and install in /</a:t>
            </a:r>
            <a:r>
              <a:rPr lang="en-US" dirty="0" err="1" smtClean="0"/>
              <a:t>usr</a:t>
            </a:r>
            <a:r>
              <a:rPr lang="en-US" dirty="0" smtClean="0"/>
              <a:t>/local</a:t>
            </a:r>
          </a:p>
          <a:p>
            <a:pPr lvl="1"/>
            <a:r>
              <a:rPr lang="en-US" dirty="0">
                <a:latin typeface="Courier"/>
                <a:cs typeface="Courier"/>
              </a:rPr>
              <a:t>c</a:t>
            </a:r>
            <a:r>
              <a:rPr lang="en-US" dirty="0" smtClean="0">
                <a:latin typeface="Courier"/>
                <a:cs typeface="Courier"/>
              </a:rPr>
              <a:t>d </a:t>
            </a:r>
            <a:r>
              <a:rPr lang="en-US" dirty="0">
                <a:latin typeface="Courier"/>
                <a:cs typeface="Courier"/>
              </a:rPr>
              <a:t>netcdf-</a:t>
            </a:r>
            <a:r>
              <a:rPr lang="en-US" dirty="0" smtClean="0">
                <a:latin typeface="Courier"/>
                <a:cs typeface="Courier"/>
              </a:rPr>
              <a:t>4.3.0</a:t>
            </a:r>
          </a:p>
          <a:p>
            <a:pPr lvl="1"/>
            <a:r>
              <a:rPr lang="en-US" dirty="0" smtClean="0">
                <a:latin typeface="Courier"/>
                <a:cs typeface="Courier"/>
              </a:rPr>
              <a:t>./configure --disable-netcdf-4</a:t>
            </a:r>
            <a:endParaRPr lang="en-US" dirty="0">
              <a:latin typeface="Courier"/>
              <a:cs typeface="Courier"/>
            </a:endParaRPr>
          </a:p>
          <a:p>
            <a:r>
              <a:rPr lang="en-US" dirty="0" smtClean="0"/>
              <a:t>Run the usual make sequence to install in /</a:t>
            </a:r>
            <a:r>
              <a:rPr lang="en-US" dirty="0" err="1" smtClean="0"/>
              <a:t>usr</a:t>
            </a:r>
            <a:r>
              <a:rPr lang="en-US" dirty="0" smtClean="0"/>
              <a:t>/local (</a:t>
            </a:r>
            <a:r>
              <a:rPr lang="en-US" dirty="0" err="1" smtClean="0"/>
              <a:t>configure’s</a:t>
            </a:r>
            <a:r>
              <a:rPr lang="en-US" dirty="0" smtClean="0"/>
              <a:t> default)</a:t>
            </a:r>
          </a:p>
          <a:p>
            <a:pPr lvl="1"/>
            <a:r>
              <a:rPr lang="en-US" dirty="0">
                <a:latin typeface="Courier"/>
                <a:cs typeface="Courier"/>
              </a:rPr>
              <a:t>m</a:t>
            </a:r>
            <a:r>
              <a:rPr lang="en-US" dirty="0" smtClean="0">
                <a:latin typeface="Courier"/>
                <a:cs typeface="Courier"/>
              </a:rPr>
              <a:t>ake</a:t>
            </a:r>
          </a:p>
          <a:p>
            <a:pPr lvl="1"/>
            <a:r>
              <a:rPr lang="en-US" dirty="0">
                <a:latin typeface="Courier"/>
                <a:cs typeface="Courier"/>
              </a:rPr>
              <a:t>m</a:t>
            </a:r>
            <a:r>
              <a:rPr lang="en-US" dirty="0" smtClean="0">
                <a:latin typeface="Courier"/>
                <a:cs typeface="Courier"/>
              </a:rPr>
              <a:t>ake check</a:t>
            </a:r>
          </a:p>
          <a:p>
            <a:pPr lvl="1"/>
            <a:r>
              <a:rPr lang="en-US" dirty="0" err="1">
                <a:latin typeface="Courier"/>
                <a:cs typeface="Courier"/>
              </a:rPr>
              <a:t>s</a:t>
            </a:r>
            <a:r>
              <a:rPr lang="en-US" dirty="0" err="1" smtClean="0">
                <a:latin typeface="Courier"/>
                <a:cs typeface="Courier"/>
              </a:rPr>
              <a:t>udo</a:t>
            </a:r>
            <a:r>
              <a:rPr lang="en-US" dirty="0" smtClean="0">
                <a:latin typeface="Courier"/>
                <a:cs typeface="Courier"/>
              </a:rPr>
              <a:t> make install</a:t>
            </a:r>
            <a:endParaRPr lang="en-US" dirty="0">
              <a:latin typeface="Courier"/>
              <a:cs typeface="Courier"/>
            </a:endParaRPr>
          </a:p>
          <a:p>
            <a:endParaRPr lang="en-US" dirty="0"/>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49</a:t>
            </a:fld>
            <a:endParaRPr lang="en-US"/>
          </a:p>
        </p:txBody>
      </p:sp>
    </p:spTree>
    <p:extLst>
      <p:ext uri="{BB962C8B-B14F-4D97-AF65-F5344CB8AC3E}">
        <p14:creationId xmlns:p14="http://schemas.microsoft.com/office/powerpoint/2010/main" val="5199379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Directory structures</a:t>
            </a:r>
            <a:endParaRPr lang="en-US" dirty="0"/>
          </a:p>
        </p:txBody>
      </p:sp>
      <p:sp>
        <p:nvSpPr>
          <p:cNvPr id="3" name="Content Placeholder 2"/>
          <p:cNvSpPr>
            <a:spLocks noGrp="1"/>
          </p:cNvSpPr>
          <p:nvPr>
            <p:ph sz="half" idx="1"/>
          </p:nvPr>
        </p:nvSpPr>
        <p:spPr/>
        <p:txBody>
          <a:bodyPr>
            <a:normAutofit fontScale="92500"/>
          </a:bodyPr>
          <a:lstStyle/>
          <a:p>
            <a:r>
              <a:rPr lang="en-US" dirty="0" smtClean="0"/>
              <a:t>One must be familiar with the layout of files and directories (or “folders”)</a:t>
            </a:r>
          </a:p>
          <a:p>
            <a:r>
              <a:rPr lang="en-US" dirty="0" smtClean="0"/>
              <a:t>Once one has a mental “map” of the directory structure, navigating between directories and finding files is easier</a:t>
            </a:r>
          </a:p>
          <a:p>
            <a:r>
              <a:rPr lang="en-US" dirty="0" smtClean="0"/>
              <a:t>Think of it as a filing cabinet or family tree</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4292917118"/>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smtClean="0"/>
              <a:t>2015/08/10</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17712519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AsOne/>
      </p:bldGraphic>
    </p:bld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GMT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Download and execute </a:t>
            </a:r>
            <a:r>
              <a:rPr lang="en-US" dirty="0" err="1" smtClean="0"/>
              <a:t>install_gmt.sh</a:t>
            </a:r>
            <a:r>
              <a:rPr lang="en-US" dirty="0"/>
              <a:t/>
            </a:r>
            <a:br>
              <a:rPr lang="en-US" dirty="0"/>
            </a:br>
            <a:r>
              <a:rPr lang="en-US" dirty="0" smtClean="0"/>
              <a:t>(</a:t>
            </a:r>
            <a:r>
              <a:rPr lang="en-US" dirty="0">
                <a:hlinkClick r:id="rId2"/>
              </a:rPr>
              <a:t>http://gmt.soest.hawaii.edu/gmt/</a:t>
            </a:r>
            <a:r>
              <a:rPr lang="en-US" dirty="0" smtClean="0">
                <a:hlinkClick r:id="rId2"/>
              </a:rPr>
              <a:t>install_gmt.sh</a:t>
            </a:r>
            <a:r>
              <a:rPr lang="en-US" dirty="0" smtClean="0"/>
              <a:t>)</a:t>
            </a:r>
          </a:p>
          <a:p>
            <a:r>
              <a:rPr lang="en-US" dirty="0" smtClean="0"/>
              <a:t>Answer the questions appropriately (most defaults settings are adequate) </a:t>
            </a:r>
          </a:p>
          <a:p>
            <a:r>
              <a:rPr lang="en-US" dirty="0" smtClean="0"/>
              <a:t>Default configuration installs </a:t>
            </a:r>
            <a:r>
              <a:rPr lang="en-US" dirty="0" err="1" smtClean="0"/>
              <a:t>netCDF</a:t>
            </a:r>
            <a:r>
              <a:rPr lang="en-US" dirty="0" smtClean="0"/>
              <a:t> in /</a:t>
            </a:r>
            <a:r>
              <a:rPr lang="en-US" dirty="0" err="1" smtClean="0"/>
              <a:t>usr</a:t>
            </a:r>
            <a:r>
              <a:rPr lang="en-US" dirty="0" smtClean="0"/>
              <a:t>/local/lib, /</a:t>
            </a:r>
            <a:r>
              <a:rPr lang="en-US" dirty="0" err="1" smtClean="0"/>
              <a:t>usr</a:t>
            </a:r>
            <a:r>
              <a:rPr lang="en-US" dirty="0" smtClean="0"/>
              <a:t>/local/include, etc. (previous slide)</a:t>
            </a:r>
          </a:p>
          <a:p>
            <a:r>
              <a:rPr lang="en-US" dirty="0" smtClean="0"/>
              <a:t>Suggested installation directory for GMT is /</a:t>
            </a:r>
            <a:r>
              <a:rPr lang="en-US" dirty="0" err="1" smtClean="0"/>
              <a:t>usr</a:t>
            </a:r>
            <a:r>
              <a:rPr lang="en-US" dirty="0" smtClean="0"/>
              <a:t>/local/GMTX.Y.Z (where X.Y.Z is currently 4.5.13 or 5.1.2)</a:t>
            </a:r>
          </a:p>
          <a:p>
            <a:r>
              <a:rPr lang="en-US" dirty="0" smtClean="0"/>
              <a:t>Be sure to follow the instructions regarding setting </a:t>
            </a:r>
            <a:r>
              <a:rPr lang="en-US" i="1" dirty="0" smtClean="0"/>
              <a:t>environment variables</a:t>
            </a:r>
            <a:r>
              <a:rPr lang="en-US" dirty="0" smtClean="0"/>
              <a:t> (PATH, MANPATH)</a:t>
            </a:r>
            <a:endParaRPr lang="en-US" i="1" dirty="0"/>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50</a:t>
            </a:fld>
            <a:endParaRPr lang="en-US"/>
          </a:p>
        </p:txBody>
      </p:sp>
    </p:spTree>
    <p:extLst>
      <p:ext uri="{BB962C8B-B14F-4D97-AF65-F5344CB8AC3E}">
        <p14:creationId xmlns:p14="http://schemas.microsoft.com/office/powerpoint/2010/main" val="18730414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smtClean="0"/>
              <a:t>Processing directories</a:t>
            </a:r>
            <a:endParaRPr lang="en-US" sz="4000" dirty="0"/>
          </a:p>
        </p:txBody>
      </p:sp>
    </p:spTree>
    <p:extLst>
      <p:ext uri="{BB962C8B-B14F-4D97-AF65-F5344CB8AC3E}">
        <p14:creationId xmlns:p14="http://schemas.microsoft.com/office/powerpoint/2010/main" val="3990506213"/>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Processing directory</a:t>
            </a:r>
            <a:endParaRPr lang="en-US" dirty="0"/>
          </a:p>
        </p:txBody>
      </p:sp>
      <p:sp>
        <p:nvSpPr>
          <p:cNvPr id="3" name="Content Placeholder 2"/>
          <p:cNvSpPr>
            <a:spLocks noGrp="1"/>
          </p:cNvSpPr>
          <p:nvPr>
            <p:ph idx="1"/>
          </p:nvPr>
        </p:nvSpPr>
        <p:spPr/>
        <p:txBody>
          <a:bodyPr/>
          <a:lstStyle/>
          <a:p>
            <a:r>
              <a:rPr lang="en-US" dirty="0" smtClean="0"/>
              <a:t>The </a:t>
            </a:r>
            <a:r>
              <a:rPr lang="en-US" i="1" dirty="0" smtClean="0"/>
              <a:t>processing</a:t>
            </a:r>
            <a:r>
              <a:rPr lang="en-US" dirty="0" smtClean="0"/>
              <a:t> directory will not have the same structure as the </a:t>
            </a:r>
            <a:r>
              <a:rPr lang="en-US" i="1" dirty="0" smtClean="0"/>
              <a:t>master installation</a:t>
            </a:r>
            <a:r>
              <a:rPr lang="en-US" dirty="0" smtClean="0"/>
              <a:t> directory</a:t>
            </a:r>
          </a:p>
          <a:p>
            <a:r>
              <a:rPr lang="en-US" dirty="0" smtClean="0"/>
              <a:t>Choose a different location, do not process in your master installation directory</a:t>
            </a:r>
          </a:p>
          <a:p>
            <a:r>
              <a:rPr lang="en-US" dirty="0" smtClean="0"/>
              <a:t>We will, however, be copying or linking to the master installation tables (via symbolic link or “shortcut” </a:t>
            </a:r>
            <a:r>
              <a:rPr lang="en-US" dirty="0" smtClean="0">
                <a:latin typeface="Courier"/>
                <a:cs typeface="Courier"/>
              </a:rPr>
              <a:t>~/</a:t>
            </a:r>
            <a:r>
              <a:rPr lang="en-US" dirty="0" err="1" smtClean="0">
                <a:latin typeface="Courier"/>
                <a:cs typeface="Courier"/>
              </a:rPr>
              <a:t>gg</a:t>
            </a:r>
            <a:r>
              <a:rPr lang="en-US" dirty="0" smtClean="0">
                <a:latin typeface="Courier"/>
                <a:cs typeface="Courier"/>
              </a:rPr>
              <a:t>/tables</a:t>
            </a:r>
            <a:r>
              <a:rPr lang="en-US" dirty="0" smtClean="0"/>
              <a:t>)</a:t>
            </a:r>
            <a:endParaRPr lang="en-US" dirty="0"/>
          </a:p>
        </p:txBody>
      </p:sp>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52</a:t>
            </a:fld>
            <a:endParaRPr lang="en-US"/>
          </a:p>
        </p:txBody>
      </p:sp>
    </p:spTree>
    <p:extLst>
      <p:ext uri="{BB962C8B-B14F-4D97-AF65-F5344CB8AC3E}">
        <p14:creationId xmlns:p14="http://schemas.microsoft.com/office/powerpoint/2010/main" val="36202464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continuous GPS structure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361959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Left Arrow Callout 2"/>
          <p:cNvSpPr/>
          <p:nvPr/>
        </p:nvSpPr>
        <p:spPr>
          <a:xfrm>
            <a:off x="6985264" y="2913011"/>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Project level</a:t>
            </a:r>
            <a:endParaRPr lang="en-US" dirty="0">
              <a:solidFill>
                <a:schemeClr val="tx1"/>
              </a:solidFill>
            </a:endParaRPr>
          </a:p>
        </p:txBody>
      </p:sp>
      <p:sp>
        <p:nvSpPr>
          <p:cNvPr id="5" name="Left Arrow Callout 4"/>
          <p:cNvSpPr/>
          <p:nvPr/>
        </p:nvSpPr>
        <p:spPr>
          <a:xfrm>
            <a:off x="7537458" y="3534804"/>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Year level</a:t>
            </a:r>
            <a:endParaRPr lang="en-US" dirty="0">
              <a:solidFill>
                <a:schemeClr val="tx1"/>
              </a:solidFill>
            </a:endParaRPr>
          </a:p>
        </p:txBody>
      </p:sp>
      <p:sp>
        <p:nvSpPr>
          <p:cNvPr id="6" name="Left Arrow Callout 5"/>
          <p:cNvSpPr/>
          <p:nvPr/>
        </p:nvSpPr>
        <p:spPr>
          <a:xfrm flipH="1">
            <a:off x="263930" y="4143329"/>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Day level</a:t>
            </a:r>
            <a:endParaRPr lang="en-US" dirty="0">
              <a:solidFill>
                <a:schemeClr val="tx1"/>
              </a:solidFill>
            </a:endParaRPr>
          </a:p>
        </p:txBody>
      </p:sp>
      <p:sp>
        <p:nvSpPr>
          <p:cNvPr id="7" name="Date Placeholder 6"/>
          <p:cNvSpPr>
            <a:spLocks noGrp="1"/>
          </p:cNvSpPr>
          <p:nvPr>
            <p:ph type="dt" sz="half" idx="10"/>
          </p:nvPr>
        </p:nvSpPr>
        <p:spPr/>
        <p:txBody>
          <a:bodyPr/>
          <a:lstStyle/>
          <a:p>
            <a:r>
              <a:rPr lang="en-GB" smtClean="0"/>
              <a:t>2015/08/10</a:t>
            </a:r>
            <a:endParaRPr lang="en-US"/>
          </a:p>
        </p:txBody>
      </p:sp>
      <p:sp>
        <p:nvSpPr>
          <p:cNvPr id="8" name="Footer Placeholder 7"/>
          <p:cNvSpPr>
            <a:spLocks noGrp="1"/>
          </p:cNvSpPr>
          <p:nvPr>
            <p:ph type="ftr" sz="quarter" idx="11"/>
          </p:nvPr>
        </p:nvSpPr>
        <p:spPr/>
        <p:txBody>
          <a:bodyPr/>
          <a:lstStyle/>
          <a:p>
            <a:r>
              <a:rPr lang="en-US" smtClean="0"/>
              <a:t>Command-line systems and GAMIT/GLOBK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53</a:t>
            </a:fld>
            <a:endParaRPr lang="en-US"/>
          </a:p>
        </p:txBody>
      </p:sp>
    </p:spTree>
    <p:extLst>
      <p:ext uri="{BB962C8B-B14F-4D97-AF65-F5344CB8AC3E}">
        <p14:creationId xmlns:p14="http://schemas.microsoft.com/office/powerpoint/2010/main" val="42606848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up)">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6" dur="500"/>
                                        <p:tgtEl>
                                          <p:spTgt spid="4">
                                            <p:graphicEl>
                                              <a:dgm id="{D23C605B-61EB-444F-88D3-FA1CB4C67A83}"/>
                                            </p:graphicEl>
                                          </p:spTgt>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5"/>
                                        </p:tgtEl>
                                        <p:attrNameLst>
                                          <p:attrName>style.visibility</p:attrName>
                                        </p:attrNameLst>
                                      </p:cBhvr>
                                      <p:to>
                                        <p:strVal val="visible"/>
                                      </p:to>
                                    </p:set>
                                    <p:animEffect transition="in" filter="wipe(up)">
                                      <p:cBhvr>
                                        <p:cTn id="99" dur="500"/>
                                        <p:tgtEl>
                                          <p:spTgt spid="5"/>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9F31C9B-90D8-C04B-9DC7-3A62A7DB9CD4}"/>
                                            </p:graphicEl>
                                          </p:spTgt>
                                        </p:tgtEl>
                                        <p:attrNameLst>
                                          <p:attrName>style.visibility</p:attrName>
                                        </p:attrNameLst>
                                      </p:cBhvr>
                                      <p:to>
                                        <p:strVal val="visible"/>
                                      </p:to>
                                    </p:set>
                                    <p:animEffect transition="in" filter="wipe(up)">
                                      <p:cBhvr>
                                        <p:cTn id="131" dur="500"/>
                                        <p:tgtEl>
                                          <p:spTgt spid="4">
                                            <p:graphicEl>
                                              <a:dgm id="{59F31C9B-90D8-C04B-9DC7-3A62A7DB9CD4}"/>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BCD9EEDB-6917-294E-A70E-015FA3C1343D}"/>
                                            </p:graphicEl>
                                          </p:spTgt>
                                        </p:tgtEl>
                                        <p:attrNameLst>
                                          <p:attrName>style.visibility</p:attrName>
                                        </p:attrNameLst>
                                      </p:cBhvr>
                                      <p:to>
                                        <p:strVal val="visible"/>
                                      </p:to>
                                    </p:set>
                                    <p:animEffect transition="in" filter="wipe(up)">
                                      <p:cBhvr>
                                        <p:cTn id="134" dur="500"/>
                                        <p:tgtEl>
                                          <p:spTgt spid="4">
                                            <p:graphicEl>
                                              <a:dgm id="{BCD9EEDB-6917-294E-A70E-015FA3C1343D}"/>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6BC6106A-9C86-194B-8281-75CCA3E0DE1E}"/>
                                            </p:graphicEl>
                                          </p:spTgt>
                                        </p:tgtEl>
                                        <p:attrNameLst>
                                          <p:attrName>style.visibility</p:attrName>
                                        </p:attrNameLst>
                                      </p:cBhvr>
                                      <p:to>
                                        <p:strVal val="visible"/>
                                      </p:to>
                                    </p:set>
                                    <p:animEffect transition="in" filter="wipe(up)">
                                      <p:cBhvr>
                                        <p:cTn id="137" dur="500"/>
                                        <p:tgtEl>
                                          <p:spTgt spid="4">
                                            <p:graphicEl>
                                              <a:dgm id="{6BC6106A-9C86-194B-8281-75CCA3E0DE1E}"/>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6"/>
                                        </p:tgtEl>
                                        <p:attrNameLst>
                                          <p:attrName>style.visibility</p:attrName>
                                        </p:attrNameLst>
                                      </p:cBhvr>
                                      <p:to>
                                        <p:strVal val="visible"/>
                                      </p:to>
                                    </p:set>
                                    <p:animEffect transition="in" filter="wipe(up)">
                                      <p:cBhvr>
                                        <p:cTn id="16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3" grpId="0" animBg="1"/>
      <p:bldP spid="5" grpId="0" animBg="1"/>
      <p:bldP spid="6"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survey GPS structure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223011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Left Arrow Callout 4"/>
          <p:cNvSpPr/>
          <p:nvPr/>
        </p:nvSpPr>
        <p:spPr>
          <a:xfrm>
            <a:off x="6985264" y="2913011"/>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Project level</a:t>
            </a:r>
            <a:endParaRPr lang="en-US" dirty="0">
              <a:solidFill>
                <a:schemeClr val="tx1"/>
              </a:solidFill>
            </a:endParaRPr>
          </a:p>
        </p:txBody>
      </p:sp>
      <p:sp>
        <p:nvSpPr>
          <p:cNvPr id="6" name="Left Arrow Callout 5"/>
          <p:cNvSpPr/>
          <p:nvPr/>
        </p:nvSpPr>
        <p:spPr>
          <a:xfrm>
            <a:off x="7275166" y="3534804"/>
            <a:ext cx="1725608"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Survey level</a:t>
            </a:r>
            <a:endParaRPr lang="en-US" dirty="0">
              <a:solidFill>
                <a:schemeClr val="tx1"/>
              </a:solidFill>
            </a:endParaRPr>
          </a:p>
        </p:txBody>
      </p:sp>
      <p:sp>
        <p:nvSpPr>
          <p:cNvPr id="7" name="Left Arrow Callout 6"/>
          <p:cNvSpPr/>
          <p:nvPr/>
        </p:nvSpPr>
        <p:spPr>
          <a:xfrm flipH="1">
            <a:off x="263930" y="4143329"/>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Day level</a:t>
            </a:r>
            <a:endParaRPr lang="en-US" dirty="0">
              <a:solidFill>
                <a:schemeClr val="tx1"/>
              </a:solidFill>
            </a:endParaRPr>
          </a:p>
        </p:txBody>
      </p:sp>
      <p:sp>
        <p:nvSpPr>
          <p:cNvPr id="3" name="Date Placeholder 2"/>
          <p:cNvSpPr>
            <a:spLocks noGrp="1"/>
          </p:cNvSpPr>
          <p:nvPr>
            <p:ph type="dt" sz="half" idx="10"/>
          </p:nvPr>
        </p:nvSpPr>
        <p:spPr/>
        <p:txBody>
          <a:bodyPr/>
          <a:lstStyle/>
          <a:p>
            <a:r>
              <a:rPr lang="en-GB" smtClean="0"/>
              <a:t>2015/08/10</a:t>
            </a:r>
            <a:endParaRPr lang="en-US"/>
          </a:p>
        </p:txBody>
      </p:sp>
      <p:sp>
        <p:nvSpPr>
          <p:cNvPr id="8" name="Footer Placeholder 7"/>
          <p:cNvSpPr>
            <a:spLocks noGrp="1"/>
          </p:cNvSpPr>
          <p:nvPr>
            <p:ph type="ftr" sz="quarter" idx="11"/>
          </p:nvPr>
        </p:nvSpPr>
        <p:spPr/>
        <p:txBody>
          <a:bodyPr/>
          <a:lstStyle/>
          <a:p>
            <a:r>
              <a:rPr lang="en-US" smtClean="0"/>
              <a:t>Command-line systems and GAMIT/GLOBK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54</a:t>
            </a:fld>
            <a:endParaRPr lang="en-US"/>
          </a:p>
        </p:txBody>
      </p:sp>
    </p:spTree>
    <p:extLst>
      <p:ext uri="{BB962C8B-B14F-4D97-AF65-F5344CB8AC3E}">
        <p14:creationId xmlns:p14="http://schemas.microsoft.com/office/powerpoint/2010/main" val="23349673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6"/>
                                        </p:tgtEl>
                                        <p:attrNameLst>
                                          <p:attrName>style.visibility</p:attrName>
                                        </p:attrNameLst>
                                      </p:cBhvr>
                                      <p:to>
                                        <p:strVal val="visible"/>
                                      </p:to>
                                    </p:set>
                                    <p:animEffect transition="in" filter="wipe(up)">
                                      <p:cBhvr>
                                        <p:cTn id="96" dur="500"/>
                                        <p:tgtEl>
                                          <p:spTgt spid="6"/>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9" dur="500"/>
                                        <p:tgtEl>
                                          <p:spTgt spid="4">
                                            <p:graphicEl>
                                              <a:dgm id="{D23C605B-61EB-444F-88D3-FA1CB4C67A83}"/>
                                            </p:graphicEl>
                                          </p:spTgt>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AC33077-9992-7F4E-96B1-F260A01C2D03}"/>
                                            </p:graphicEl>
                                          </p:spTgt>
                                        </p:tgtEl>
                                        <p:attrNameLst>
                                          <p:attrName>style.visibility</p:attrName>
                                        </p:attrNameLst>
                                      </p:cBhvr>
                                      <p:to>
                                        <p:strVal val="visible"/>
                                      </p:to>
                                    </p:set>
                                    <p:animEffect transition="in" filter="wipe(up)">
                                      <p:cBhvr>
                                        <p:cTn id="131" dur="500"/>
                                        <p:tgtEl>
                                          <p:spTgt spid="4">
                                            <p:graphicEl>
                                              <a:dgm id="{5AC33077-9992-7F4E-96B1-F260A01C2D03}"/>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24609F99-0661-2D46-B436-AB2E4876A4A0}"/>
                                            </p:graphicEl>
                                          </p:spTgt>
                                        </p:tgtEl>
                                        <p:attrNameLst>
                                          <p:attrName>style.visibility</p:attrName>
                                        </p:attrNameLst>
                                      </p:cBhvr>
                                      <p:to>
                                        <p:strVal val="visible"/>
                                      </p:to>
                                    </p:set>
                                    <p:animEffect transition="in" filter="wipe(up)">
                                      <p:cBhvr>
                                        <p:cTn id="134" dur="500"/>
                                        <p:tgtEl>
                                          <p:spTgt spid="4">
                                            <p:graphicEl>
                                              <a:dgm id="{24609F99-0661-2D46-B436-AB2E4876A4A0}"/>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14B1343F-5638-E04C-9687-2B6C133B32B1}"/>
                                            </p:graphicEl>
                                          </p:spTgt>
                                        </p:tgtEl>
                                        <p:attrNameLst>
                                          <p:attrName>style.visibility</p:attrName>
                                        </p:attrNameLst>
                                      </p:cBhvr>
                                      <p:to>
                                        <p:strVal val="visible"/>
                                      </p:to>
                                    </p:set>
                                    <p:animEffect transition="in" filter="wipe(up)">
                                      <p:cBhvr>
                                        <p:cTn id="137" dur="500"/>
                                        <p:tgtEl>
                                          <p:spTgt spid="4">
                                            <p:graphicEl>
                                              <a:dgm id="{14B1343F-5638-E04C-9687-2B6C133B32B1}"/>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7"/>
                                        </p:tgtEl>
                                        <p:attrNameLst>
                                          <p:attrName>style.visibility</p:attrName>
                                        </p:attrNameLst>
                                      </p:cBhvr>
                                      <p:to>
                                        <p:strVal val="visible"/>
                                      </p:to>
                                    </p:set>
                                    <p:animEffect transition="in" filter="wipe(up)">
                                      <p:cBhvr>
                                        <p:cTn id="16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5" grpId="0" animBg="1"/>
      <p:bldP spid="6"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Directory structures</a:t>
            </a:r>
            <a:endParaRPr lang="en-US" dirty="0"/>
          </a:p>
        </p:txBody>
      </p:sp>
      <p:sp>
        <p:nvSpPr>
          <p:cNvPr id="3" name="Content Placeholder 2"/>
          <p:cNvSpPr>
            <a:spLocks noGrp="1"/>
          </p:cNvSpPr>
          <p:nvPr>
            <p:ph sz="half" idx="1"/>
          </p:nvPr>
        </p:nvSpPr>
        <p:spPr/>
        <p:txBody>
          <a:bodyPr>
            <a:normAutofit fontScale="85000" lnSpcReduction="20000"/>
          </a:bodyPr>
          <a:lstStyle/>
          <a:p>
            <a:r>
              <a:rPr lang="en-US" dirty="0" smtClean="0"/>
              <a:t>Top-level (“root”) directory (e.g. “/” on Unix, “C:\” on Windows, etc.)</a:t>
            </a:r>
          </a:p>
          <a:p>
            <a:r>
              <a:rPr lang="en-US" dirty="0" smtClean="0"/>
              <a:t>User’s current working directory is referred to by the shorthand “.” [dot]</a:t>
            </a:r>
          </a:p>
          <a:p>
            <a:r>
              <a:rPr lang="en-US" dirty="0" smtClean="0"/>
              <a:t>The “parent” directory is one level above the current working directory in the hierarchy</a:t>
            </a:r>
          </a:p>
          <a:p>
            <a:r>
              <a:rPr lang="en-US" dirty="0" smtClean="0"/>
              <a:t>Parent directory is referred to by the shorthand “..” [double dot]</a:t>
            </a:r>
          </a:p>
        </p:txBody>
      </p:sp>
      <p:graphicFrame>
        <p:nvGraphicFramePr>
          <p:cNvPr id="7" name="Content Placeholder 4"/>
          <p:cNvGraphicFramePr>
            <a:graphicFrameLocks noGrp="1"/>
          </p:cNvGraphicFramePr>
          <p:nvPr>
            <p:ph sz="half" idx="2"/>
            <p:extLst>
              <p:ext uri="{D42A27DB-BD31-4B8C-83A1-F6EECF244321}">
                <p14:modId xmlns:p14="http://schemas.microsoft.com/office/powerpoint/2010/main" val="1711189893"/>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smtClean="0"/>
              <a:t>2015/08/10</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6</a:t>
            </a:fld>
            <a:endParaRPr lang="en-US"/>
          </a:p>
        </p:txBody>
      </p:sp>
    </p:spTree>
    <p:extLst>
      <p:ext uri="{BB962C8B-B14F-4D97-AF65-F5344CB8AC3E}">
        <p14:creationId xmlns:p14="http://schemas.microsoft.com/office/powerpoint/2010/main" val="30983015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1" nodeType="withEffect">
                                  <p:stCondLst>
                                    <p:cond delay="0"/>
                                  </p:stCondLst>
                                  <p:childTnLst>
                                    <p:animClr clrSpc="rgb" dir="cw">
                                      <p:cBhvr>
                                        <p:cTn id="6" dur="500" fill="hold"/>
                                        <p:tgtEl>
                                          <p:spTgt spid="7">
                                            <p:graphicEl>
                                              <a:dgm id="{E2834138-44BC-6F40-9416-E8E6E68D9F44}"/>
                                            </p:graphicEl>
                                          </p:spTgt>
                                        </p:tgtEl>
                                        <p:attrNameLst>
                                          <p:attrName>fillcolor</p:attrName>
                                        </p:attrNameLst>
                                      </p:cBhvr>
                                      <p:to>
                                        <a:schemeClr val="accent2"/>
                                      </p:to>
                                    </p:animClr>
                                    <p:set>
                                      <p:cBhvr>
                                        <p:cTn id="7" dur="500" fill="hold"/>
                                        <p:tgtEl>
                                          <p:spTgt spid="7">
                                            <p:graphicEl>
                                              <a:dgm id="{E2834138-44BC-6F40-9416-E8E6E68D9F44}"/>
                                            </p:graphicEl>
                                          </p:spTgt>
                                        </p:tgtEl>
                                        <p:attrNameLst>
                                          <p:attrName>fill.type</p:attrName>
                                        </p:attrNameLst>
                                      </p:cBhvr>
                                      <p:to>
                                        <p:strVal val="solid"/>
                                      </p:to>
                                    </p:set>
                                    <p:set>
                                      <p:cBhvr>
                                        <p:cTn id="8" dur="500" fill="hold"/>
                                        <p:tgtEl>
                                          <p:spTgt spid="7">
                                            <p:graphicEl>
                                              <a:dgm id="{E2834138-44BC-6F40-9416-E8E6E68D9F44}"/>
                                            </p:graphicEl>
                                          </p:spTgt>
                                        </p:tgtEl>
                                        <p:attrNameLst>
                                          <p:attrName>fill.on</p:attrName>
                                        </p:attrNameLst>
                                      </p:cBhvr>
                                      <p:to>
                                        <p:strVal val="true"/>
                                      </p:to>
                                    </p:set>
                                  </p:childTnLst>
                                </p:cTn>
                              </p:par>
                              <p:par>
                                <p:cTn id="9" presetID="1" presetClass="emph" presetSubtype="2" fill="hold" grpId="1" nodeType="withEffect">
                                  <p:stCondLst>
                                    <p:cond delay="0"/>
                                  </p:stCondLst>
                                  <p:childTnLst>
                                    <p:animClr clrSpc="rgb" dir="cw">
                                      <p:cBhvr>
                                        <p:cTn id="10" dur="500" fill="hold"/>
                                        <p:tgtEl>
                                          <p:spTgt spid="7">
                                            <p:graphicEl>
                                              <a:dgm id="{F1D39164-1BF8-B544-8FF6-9E6E52EE86D6}"/>
                                            </p:graphicEl>
                                          </p:spTgt>
                                        </p:tgtEl>
                                        <p:attrNameLst>
                                          <p:attrName>fillcolor</p:attrName>
                                        </p:attrNameLst>
                                      </p:cBhvr>
                                      <p:to>
                                        <a:schemeClr val="accent2"/>
                                      </p:to>
                                    </p:animClr>
                                    <p:set>
                                      <p:cBhvr>
                                        <p:cTn id="11" dur="500" fill="hold"/>
                                        <p:tgtEl>
                                          <p:spTgt spid="7">
                                            <p:graphicEl>
                                              <a:dgm id="{F1D39164-1BF8-B544-8FF6-9E6E52EE86D6}"/>
                                            </p:graphicEl>
                                          </p:spTgt>
                                        </p:tgtEl>
                                        <p:attrNameLst>
                                          <p:attrName>fill.type</p:attrName>
                                        </p:attrNameLst>
                                      </p:cBhvr>
                                      <p:to>
                                        <p:strVal val="solid"/>
                                      </p:to>
                                    </p:set>
                                    <p:set>
                                      <p:cBhvr>
                                        <p:cTn id="12" dur="500" fill="hold"/>
                                        <p:tgtEl>
                                          <p:spTgt spid="7">
                                            <p:graphicEl>
                                              <a:dgm id="{F1D39164-1BF8-B544-8FF6-9E6E52EE86D6}"/>
                                            </p:graphicEl>
                                          </p:spTgt>
                                        </p:tgtEl>
                                        <p:attrNameLst>
                                          <p:attrName>fill.on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mph" presetSubtype="2" fill="hold" grpId="0" nodeType="withEffect">
                                  <p:stCondLst>
                                    <p:cond delay="0"/>
                                  </p:stCondLst>
                                  <p:childTnLst>
                                    <p:animClr clrSpc="rgb" dir="cw">
                                      <p:cBhvr>
                                        <p:cTn id="18" dur="500" fill="hold"/>
                                        <p:tgtEl>
                                          <p:spTgt spid="7">
                                            <p:graphicEl>
                                              <a:dgm id="{909F49AD-FE64-5A45-82E2-FBAE3F1510AB}"/>
                                            </p:graphicEl>
                                          </p:spTgt>
                                        </p:tgtEl>
                                        <p:attrNameLst>
                                          <p:attrName>fillcolor</p:attrName>
                                        </p:attrNameLst>
                                      </p:cBhvr>
                                      <p:to>
                                        <a:schemeClr val="accent2"/>
                                      </p:to>
                                    </p:animClr>
                                    <p:set>
                                      <p:cBhvr>
                                        <p:cTn id="19" dur="500" fill="hold"/>
                                        <p:tgtEl>
                                          <p:spTgt spid="7">
                                            <p:graphicEl>
                                              <a:dgm id="{909F49AD-FE64-5A45-82E2-FBAE3F1510AB}"/>
                                            </p:graphicEl>
                                          </p:spTgt>
                                        </p:tgtEl>
                                        <p:attrNameLst>
                                          <p:attrName>fill.type</p:attrName>
                                        </p:attrNameLst>
                                      </p:cBhvr>
                                      <p:to>
                                        <p:strVal val="solid"/>
                                      </p:to>
                                    </p:set>
                                    <p:set>
                                      <p:cBhvr>
                                        <p:cTn id="20" dur="500" fill="hold"/>
                                        <p:tgtEl>
                                          <p:spTgt spid="7">
                                            <p:graphicEl>
                                              <a:dgm id="{909F49AD-FE64-5A45-82E2-FBAE3F1510AB}"/>
                                            </p:graphicEl>
                                          </p:spTgt>
                                        </p:tgtEl>
                                        <p:attrNameLst>
                                          <p:attrName>fill.on</p:attrName>
                                        </p:attrNameLst>
                                      </p:cBhvr>
                                      <p:to>
                                        <p:strVal val="true"/>
                                      </p:to>
                                    </p:set>
                                  </p:childTnLst>
                                </p:cTn>
                              </p:par>
                              <p:par>
                                <p:cTn id="21" presetID="1" presetClass="emph" presetSubtype="2" fill="hold" grpId="0" nodeType="withEffect">
                                  <p:stCondLst>
                                    <p:cond delay="0"/>
                                  </p:stCondLst>
                                  <p:childTnLst>
                                    <p:animClr clrSpc="rgb" dir="cw">
                                      <p:cBhvr>
                                        <p:cTn id="22" dur="500" fill="hold"/>
                                        <p:tgtEl>
                                          <p:spTgt spid="7">
                                            <p:graphicEl>
                                              <a:dgm id="{F3BF3B4A-AAE3-5C4D-9580-F33DFE58259F}"/>
                                            </p:graphicEl>
                                          </p:spTgt>
                                        </p:tgtEl>
                                        <p:attrNameLst>
                                          <p:attrName>fillcolor</p:attrName>
                                        </p:attrNameLst>
                                      </p:cBhvr>
                                      <p:to>
                                        <a:schemeClr val="accent2"/>
                                      </p:to>
                                    </p:animClr>
                                    <p:set>
                                      <p:cBhvr>
                                        <p:cTn id="23" dur="500" fill="hold"/>
                                        <p:tgtEl>
                                          <p:spTgt spid="7">
                                            <p:graphicEl>
                                              <a:dgm id="{F3BF3B4A-AAE3-5C4D-9580-F33DFE58259F}"/>
                                            </p:graphicEl>
                                          </p:spTgt>
                                        </p:tgtEl>
                                        <p:attrNameLst>
                                          <p:attrName>fill.type</p:attrName>
                                        </p:attrNameLst>
                                      </p:cBhvr>
                                      <p:to>
                                        <p:strVal val="solid"/>
                                      </p:to>
                                    </p:set>
                                    <p:set>
                                      <p:cBhvr>
                                        <p:cTn id="24" dur="500" fill="hold"/>
                                        <p:tgtEl>
                                          <p:spTgt spid="7">
                                            <p:graphicEl>
                                              <a:dgm id="{F3BF3B4A-AAE3-5C4D-9580-F33DFE58259F}"/>
                                            </p:graphicEl>
                                          </p:spTgt>
                                        </p:tgtEl>
                                        <p:attrNameLst>
                                          <p:attrName>fill.on</p:attrName>
                                        </p:attrNameLst>
                                      </p:cBhvr>
                                      <p:to>
                                        <p:strVal val="true"/>
                                      </p:to>
                                    </p:set>
                                  </p:childTnLst>
                                </p:cTn>
                              </p:par>
                              <p:par>
                                <p:cTn id="25" presetID="1" presetClass="emph" presetSubtype="2" fill="hold" grpId="0" nodeType="withEffect">
                                  <p:stCondLst>
                                    <p:cond delay="0"/>
                                  </p:stCondLst>
                                  <p:childTnLst>
                                    <p:animClr clrSpc="rgb" dir="cw">
                                      <p:cBhvr>
                                        <p:cTn id="26" dur="500" fill="hold"/>
                                        <p:tgtEl>
                                          <p:spTgt spid="7">
                                            <p:graphicEl>
                                              <a:dgm id="{0E5F0685-C27C-0C44-AD78-7E4C5741B8F0}"/>
                                            </p:graphicEl>
                                          </p:spTgt>
                                        </p:tgtEl>
                                        <p:attrNameLst>
                                          <p:attrName>fillcolor</p:attrName>
                                        </p:attrNameLst>
                                      </p:cBhvr>
                                      <p:to>
                                        <a:schemeClr val="accent2"/>
                                      </p:to>
                                    </p:animClr>
                                    <p:set>
                                      <p:cBhvr>
                                        <p:cTn id="27" dur="500" fill="hold"/>
                                        <p:tgtEl>
                                          <p:spTgt spid="7">
                                            <p:graphicEl>
                                              <a:dgm id="{0E5F0685-C27C-0C44-AD78-7E4C5741B8F0}"/>
                                            </p:graphicEl>
                                          </p:spTgt>
                                        </p:tgtEl>
                                        <p:attrNameLst>
                                          <p:attrName>fill.type</p:attrName>
                                        </p:attrNameLst>
                                      </p:cBhvr>
                                      <p:to>
                                        <p:strVal val="solid"/>
                                      </p:to>
                                    </p:set>
                                    <p:set>
                                      <p:cBhvr>
                                        <p:cTn id="28" dur="500" fill="hold"/>
                                        <p:tgtEl>
                                          <p:spTgt spid="7">
                                            <p:graphicEl>
                                              <a:dgm id="{0E5F0685-C27C-0C44-AD78-7E4C5741B8F0}"/>
                                            </p:graphicEl>
                                          </p:spTgt>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mph" presetSubtype="2" fill="hold" grpId="0" nodeType="withEffect">
                                  <p:stCondLst>
                                    <p:cond delay="0"/>
                                  </p:stCondLst>
                                  <p:childTnLst>
                                    <p:animClr clrSpc="rgb" dir="cw">
                                      <p:cBhvr>
                                        <p:cTn id="34" dur="500" fill="hold"/>
                                        <p:tgtEl>
                                          <p:spTgt spid="7">
                                            <p:graphicEl>
                                              <a:dgm id="{7B834DB1-BE26-BD47-AE26-B1DEEFE06298}"/>
                                            </p:graphicEl>
                                          </p:spTgt>
                                        </p:tgtEl>
                                        <p:attrNameLst>
                                          <p:attrName>fillcolor</p:attrName>
                                        </p:attrNameLst>
                                      </p:cBhvr>
                                      <p:to>
                                        <a:schemeClr val="accent2"/>
                                      </p:to>
                                    </p:animClr>
                                    <p:set>
                                      <p:cBhvr>
                                        <p:cTn id="35" dur="500" fill="hold"/>
                                        <p:tgtEl>
                                          <p:spTgt spid="7">
                                            <p:graphicEl>
                                              <a:dgm id="{7B834DB1-BE26-BD47-AE26-B1DEEFE06298}"/>
                                            </p:graphicEl>
                                          </p:spTgt>
                                        </p:tgtEl>
                                        <p:attrNameLst>
                                          <p:attrName>fill.type</p:attrName>
                                        </p:attrNameLst>
                                      </p:cBhvr>
                                      <p:to>
                                        <p:strVal val="solid"/>
                                      </p:to>
                                    </p:set>
                                    <p:set>
                                      <p:cBhvr>
                                        <p:cTn id="36" dur="500" fill="hold"/>
                                        <p:tgtEl>
                                          <p:spTgt spid="7">
                                            <p:graphicEl>
                                              <a:dgm id="{7B834DB1-BE26-BD47-AE26-B1DEEFE06298}"/>
                                            </p:graphicEl>
                                          </p:spTgt>
                                        </p:tgtEl>
                                        <p:attrNameLst>
                                          <p:attrName>fill.on</p:attrName>
                                        </p:attrNameLst>
                                      </p:cBhvr>
                                      <p:to>
                                        <p:strVal val="true"/>
                                      </p:to>
                                    </p:set>
                                  </p:childTnLst>
                                </p:cTn>
                              </p:par>
                              <p:par>
                                <p:cTn id="37" presetID="1" presetClass="emph" presetSubtype="2" fill="hold" grpId="0" nodeType="withEffect">
                                  <p:stCondLst>
                                    <p:cond delay="0"/>
                                  </p:stCondLst>
                                  <p:childTnLst>
                                    <p:animClr clrSpc="rgb" dir="cw">
                                      <p:cBhvr>
                                        <p:cTn id="38" dur="500" fill="hold"/>
                                        <p:tgtEl>
                                          <p:spTgt spid="7">
                                            <p:graphicEl>
                                              <a:dgm id="{92FE3C2E-EAA7-1345-91AA-4E41559AF777}"/>
                                            </p:graphicEl>
                                          </p:spTgt>
                                        </p:tgtEl>
                                        <p:attrNameLst>
                                          <p:attrName>fillcolor</p:attrName>
                                        </p:attrNameLst>
                                      </p:cBhvr>
                                      <p:to>
                                        <a:schemeClr val="accent2"/>
                                      </p:to>
                                    </p:animClr>
                                    <p:set>
                                      <p:cBhvr>
                                        <p:cTn id="39" dur="500" fill="hold"/>
                                        <p:tgtEl>
                                          <p:spTgt spid="7">
                                            <p:graphicEl>
                                              <a:dgm id="{92FE3C2E-EAA7-1345-91AA-4E41559AF777}"/>
                                            </p:graphicEl>
                                          </p:spTgt>
                                        </p:tgtEl>
                                        <p:attrNameLst>
                                          <p:attrName>fill.type</p:attrName>
                                        </p:attrNameLst>
                                      </p:cBhvr>
                                      <p:to>
                                        <p:strVal val="solid"/>
                                      </p:to>
                                    </p:set>
                                    <p:set>
                                      <p:cBhvr>
                                        <p:cTn id="40" dur="500" fill="hold"/>
                                        <p:tgtEl>
                                          <p:spTgt spid="7">
                                            <p:graphicEl>
                                              <a:dgm id="{92FE3C2E-EAA7-1345-91AA-4E41559AF777}"/>
                                            </p:graphicEl>
                                          </p:spTgt>
                                        </p:tgtEl>
                                        <p:attrNameLst>
                                          <p:attrName>fill.on</p:attrName>
                                        </p:attrNameLst>
                                      </p:cBhvr>
                                      <p:to>
                                        <p:strVal val="true"/>
                                      </p:to>
                                    </p:set>
                                  </p:childTnLst>
                                </p:cTn>
                              </p:par>
                              <p:par>
                                <p:cTn id="41" presetID="1" presetClass="emph" presetSubtype="2" fill="hold" grpId="0" nodeType="withEffect">
                                  <p:stCondLst>
                                    <p:cond delay="0"/>
                                  </p:stCondLst>
                                  <p:childTnLst>
                                    <p:animClr clrSpc="rgb" dir="cw">
                                      <p:cBhvr>
                                        <p:cTn id="42" dur="500" fill="hold"/>
                                        <p:tgtEl>
                                          <p:spTgt spid="7">
                                            <p:graphicEl>
                                              <a:dgm id="{1FAC6205-DC68-D249-ACD2-4FADAA65F694}"/>
                                            </p:graphicEl>
                                          </p:spTgt>
                                        </p:tgtEl>
                                        <p:attrNameLst>
                                          <p:attrName>fillcolor</p:attrName>
                                        </p:attrNameLst>
                                      </p:cBhvr>
                                      <p:to>
                                        <a:schemeClr val="accent2"/>
                                      </p:to>
                                    </p:animClr>
                                    <p:set>
                                      <p:cBhvr>
                                        <p:cTn id="43" dur="500" fill="hold"/>
                                        <p:tgtEl>
                                          <p:spTgt spid="7">
                                            <p:graphicEl>
                                              <a:dgm id="{1FAC6205-DC68-D249-ACD2-4FADAA65F694}"/>
                                            </p:graphicEl>
                                          </p:spTgt>
                                        </p:tgtEl>
                                        <p:attrNameLst>
                                          <p:attrName>fill.type</p:attrName>
                                        </p:attrNameLst>
                                      </p:cBhvr>
                                      <p:to>
                                        <p:strVal val="solid"/>
                                      </p:to>
                                    </p:set>
                                    <p:set>
                                      <p:cBhvr>
                                        <p:cTn id="44" dur="500" fill="hold"/>
                                        <p:tgtEl>
                                          <p:spTgt spid="7">
                                            <p:graphicEl>
                                              <a:dgm id="{1FAC6205-DC68-D249-ACD2-4FADAA65F694}"/>
                                            </p:graphicEl>
                                          </p:spTgt>
                                        </p:tgtEl>
                                        <p:attrNameLst>
                                          <p:attrName>fill.on</p:attrName>
                                        </p:attrNameLst>
                                      </p:cBhvr>
                                      <p:to>
                                        <p:strVal val="tru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7" grpId="0">
        <p:bldSub>
          <a:bldDgm bld="one"/>
        </p:bldSub>
      </p:bldGraphic>
      <p:bldGraphic spid="7" grpId="1">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directory</a:t>
            </a:r>
            <a:endParaRPr lang="en-US" dirty="0"/>
          </a:p>
        </p:txBody>
      </p:sp>
      <p:sp>
        <p:nvSpPr>
          <p:cNvPr id="3" name="Content Placeholder 2"/>
          <p:cNvSpPr>
            <a:spLocks noGrp="1"/>
          </p:cNvSpPr>
          <p:nvPr>
            <p:ph sz="half" idx="1"/>
          </p:nvPr>
        </p:nvSpPr>
        <p:spPr/>
        <p:txBody>
          <a:bodyPr>
            <a:normAutofit fontScale="62500" lnSpcReduction="20000"/>
          </a:bodyPr>
          <a:lstStyle/>
          <a:p>
            <a:pPr marL="0" indent="0">
              <a:buNone/>
            </a:pPr>
            <a:r>
              <a:rPr lang="en-US" dirty="0" smtClean="0"/>
              <a:t>Once user knows where they are with “mental map” of directory structure, move around. We can move up or down the hierarchy but not sideways.</a:t>
            </a:r>
          </a:p>
          <a:p>
            <a:r>
              <a:rPr lang="en-US" dirty="0" smtClean="0">
                <a:latin typeface="Courier"/>
                <a:cs typeface="Courier"/>
              </a:rPr>
              <a:t>cd /</a:t>
            </a:r>
          </a:p>
          <a:p>
            <a:pPr lvl="1"/>
            <a:r>
              <a:rPr lang="en-US" dirty="0" smtClean="0">
                <a:cs typeface="Courier"/>
              </a:rPr>
              <a:t>Takes user to top-level (“root”) directory</a:t>
            </a:r>
          </a:p>
          <a:p>
            <a:r>
              <a:rPr lang="en-US" dirty="0">
                <a:latin typeface="Courier"/>
                <a:cs typeface="Courier"/>
              </a:rPr>
              <a:t>c</a:t>
            </a:r>
            <a:r>
              <a:rPr lang="en-US" dirty="0" smtClean="0">
                <a:latin typeface="Courier"/>
                <a:cs typeface="Courier"/>
              </a:rPr>
              <a:t>d 1b</a:t>
            </a:r>
          </a:p>
          <a:p>
            <a:pPr lvl="1"/>
            <a:r>
              <a:rPr lang="en-US" dirty="0" smtClean="0">
                <a:cs typeface="Courier"/>
              </a:rPr>
              <a:t>Takes </a:t>
            </a:r>
            <a:r>
              <a:rPr lang="en-US" dirty="0">
                <a:cs typeface="Courier"/>
              </a:rPr>
              <a:t>user to “1b” directory in first level (move down hierarchy</a:t>
            </a:r>
            <a:r>
              <a:rPr lang="en-US" dirty="0" smtClean="0">
                <a:cs typeface="Courier"/>
              </a:rPr>
              <a:t>)</a:t>
            </a:r>
            <a:endParaRPr lang="en-US" dirty="0" smtClean="0">
              <a:latin typeface="Courier"/>
              <a:cs typeface="Courier"/>
            </a:endParaRPr>
          </a:p>
          <a:p>
            <a:r>
              <a:rPr lang="en-US" dirty="0">
                <a:latin typeface="Courier"/>
                <a:cs typeface="Courier"/>
              </a:rPr>
              <a:t>c</a:t>
            </a:r>
            <a:r>
              <a:rPr lang="en-US" dirty="0" smtClean="0">
                <a:latin typeface="Courier"/>
                <a:cs typeface="Courier"/>
              </a:rPr>
              <a:t>d 2c</a:t>
            </a:r>
          </a:p>
          <a:p>
            <a:pPr lvl="1"/>
            <a:r>
              <a:rPr lang="en-US" dirty="0" smtClean="0">
                <a:cs typeface="Courier"/>
              </a:rPr>
              <a:t>Takes user to “2c” directory in second level, below “1b” (move down hierarchy)</a:t>
            </a:r>
          </a:p>
          <a:p>
            <a:r>
              <a:rPr lang="en-US" dirty="0">
                <a:latin typeface="Courier"/>
                <a:cs typeface="Courier"/>
              </a:rPr>
              <a:t>c</a:t>
            </a:r>
            <a:r>
              <a:rPr lang="en-US" dirty="0" smtClean="0">
                <a:latin typeface="Courier"/>
                <a:cs typeface="Courier"/>
              </a:rPr>
              <a:t>d 2d</a:t>
            </a:r>
            <a:endParaRPr lang="en-US" dirty="0">
              <a:latin typeface="Courier"/>
              <a:cs typeface="Courier"/>
            </a:endParaRPr>
          </a:p>
          <a:p>
            <a:pPr lvl="1"/>
            <a:r>
              <a:rPr lang="en-US" dirty="0" smtClean="0">
                <a:cs typeface="Courier"/>
              </a:rPr>
              <a:t>Unknown directory. Why?</a:t>
            </a:r>
          </a:p>
          <a:p>
            <a:pPr lvl="1"/>
            <a:r>
              <a:rPr lang="en-US" dirty="0" smtClean="0">
                <a:cs typeface="Courier"/>
              </a:rPr>
              <a:t>User attempting to move sideways but “2c” not connected directly to “2d”.</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3342543403"/>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r>
              <a:rPr lang="en-GB" smtClean="0"/>
              <a:t>2015/08/10</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7</a:t>
            </a:fld>
            <a:endParaRPr lang="en-US"/>
          </a:p>
        </p:txBody>
      </p:sp>
    </p:spTree>
    <p:extLst>
      <p:ext uri="{BB962C8B-B14F-4D97-AF65-F5344CB8AC3E}">
        <p14:creationId xmlns:p14="http://schemas.microsoft.com/office/powerpoint/2010/main" val="36124817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mph" presetSubtype="2" fill="hold" grpId="0" nodeType="withEffect">
                                  <p:stCondLst>
                                    <p:cond delay="0"/>
                                  </p:stCondLst>
                                  <p:childTnLst>
                                    <p:animClr clrSpc="rgb" dir="cw">
                                      <p:cBhvr>
                                        <p:cTn id="10" dur="500" fill="hold"/>
                                        <p:tgtEl>
                                          <p:spTgt spid="5">
                                            <p:graphicEl>
                                              <a:dgm id="{E2834138-44BC-6F40-9416-E8E6E68D9F44}"/>
                                            </p:graphicEl>
                                          </p:spTgt>
                                        </p:tgtEl>
                                        <p:attrNameLst>
                                          <p:attrName>fillcolor</p:attrName>
                                        </p:attrNameLst>
                                      </p:cBhvr>
                                      <p:to>
                                        <a:schemeClr val="accent2"/>
                                      </p:to>
                                    </p:animClr>
                                    <p:set>
                                      <p:cBhvr>
                                        <p:cTn id="11" dur="500" fill="hold"/>
                                        <p:tgtEl>
                                          <p:spTgt spid="5">
                                            <p:graphicEl>
                                              <a:dgm id="{E2834138-44BC-6F40-9416-E8E6E68D9F44}"/>
                                            </p:graphicEl>
                                          </p:spTgt>
                                        </p:tgtEl>
                                        <p:attrNameLst>
                                          <p:attrName>fill.type</p:attrName>
                                        </p:attrNameLst>
                                      </p:cBhvr>
                                      <p:to>
                                        <p:strVal val="solid"/>
                                      </p:to>
                                    </p:set>
                                    <p:set>
                                      <p:cBhvr>
                                        <p:cTn id="12" dur="500" fill="hold"/>
                                        <p:tgtEl>
                                          <p:spTgt spid="5">
                                            <p:graphicEl>
                                              <a:dgm id="{E2834138-44BC-6F40-9416-E8E6E68D9F44}"/>
                                            </p:graphicEl>
                                          </p:spTgt>
                                        </p:tgtEl>
                                        <p:attrNameLst>
                                          <p:attrName>fill.on</p:attrName>
                                        </p:attrNameLst>
                                      </p:cBhvr>
                                      <p:to>
                                        <p:strVal val="true"/>
                                      </p:to>
                                    </p:set>
                                  </p:childTnLst>
                                </p:cTn>
                              </p:par>
                              <p:par>
                                <p:cTn id="13" presetID="1" presetClass="emph" presetSubtype="2" fill="hold" grpId="0" nodeType="withEffect">
                                  <p:stCondLst>
                                    <p:cond delay="0"/>
                                  </p:stCondLst>
                                  <p:childTnLst>
                                    <p:animClr clrSpc="rgb" dir="cw">
                                      <p:cBhvr>
                                        <p:cTn id="14" dur="500" fill="hold"/>
                                        <p:tgtEl>
                                          <p:spTgt spid="5">
                                            <p:graphicEl>
                                              <a:dgm id="{F1D39164-1BF8-B544-8FF6-9E6E52EE86D6}"/>
                                            </p:graphicEl>
                                          </p:spTgt>
                                        </p:tgtEl>
                                        <p:attrNameLst>
                                          <p:attrName>fillcolor</p:attrName>
                                        </p:attrNameLst>
                                      </p:cBhvr>
                                      <p:to>
                                        <a:schemeClr val="accent2"/>
                                      </p:to>
                                    </p:animClr>
                                    <p:set>
                                      <p:cBhvr>
                                        <p:cTn id="15" dur="500" fill="hold"/>
                                        <p:tgtEl>
                                          <p:spTgt spid="5">
                                            <p:graphicEl>
                                              <a:dgm id="{F1D39164-1BF8-B544-8FF6-9E6E52EE86D6}"/>
                                            </p:graphicEl>
                                          </p:spTgt>
                                        </p:tgtEl>
                                        <p:attrNameLst>
                                          <p:attrName>fill.type</p:attrName>
                                        </p:attrNameLst>
                                      </p:cBhvr>
                                      <p:to>
                                        <p:strVal val="solid"/>
                                      </p:to>
                                    </p:set>
                                    <p:set>
                                      <p:cBhvr>
                                        <p:cTn id="16" dur="500" fill="hold"/>
                                        <p:tgtEl>
                                          <p:spTgt spid="5">
                                            <p:graphicEl>
                                              <a:dgm id="{F1D39164-1BF8-B544-8FF6-9E6E52EE86D6}"/>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mph" presetSubtype="2" fill="hold" grpId="0" nodeType="withEffect">
                                  <p:stCondLst>
                                    <p:cond delay="0"/>
                                  </p:stCondLst>
                                  <p:childTnLst>
                                    <p:animClr clrSpc="rgb" dir="cw">
                                      <p:cBhvr>
                                        <p:cTn id="24" dur="500" fill="hold"/>
                                        <p:tgtEl>
                                          <p:spTgt spid="5">
                                            <p:graphicEl>
                                              <a:dgm id="{7B834DB1-BE26-BD47-AE26-B1DEEFE06298}"/>
                                            </p:graphicEl>
                                          </p:spTgt>
                                        </p:tgtEl>
                                        <p:attrNameLst>
                                          <p:attrName>fillcolor</p:attrName>
                                        </p:attrNameLst>
                                      </p:cBhvr>
                                      <p:to>
                                        <a:schemeClr val="accent2"/>
                                      </p:to>
                                    </p:animClr>
                                    <p:set>
                                      <p:cBhvr>
                                        <p:cTn id="25" dur="500" fill="hold"/>
                                        <p:tgtEl>
                                          <p:spTgt spid="5">
                                            <p:graphicEl>
                                              <a:dgm id="{7B834DB1-BE26-BD47-AE26-B1DEEFE06298}"/>
                                            </p:graphicEl>
                                          </p:spTgt>
                                        </p:tgtEl>
                                        <p:attrNameLst>
                                          <p:attrName>fill.type</p:attrName>
                                        </p:attrNameLst>
                                      </p:cBhvr>
                                      <p:to>
                                        <p:strVal val="solid"/>
                                      </p:to>
                                    </p:set>
                                    <p:set>
                                      <p:cBhvr>
                                        <p:cTn id="26" dur="500" fill="hold"/>
                                        <p:tgtEl>
                                          <p:spTgt spid="5">
                                            <p:graphicEl>
                                              <a:dgm id="{7B834DB1-BE26-BD47-AE26-B1DEEFE06298}"/>
                                            </p:graphicEl>
                                          </p:spTgt>
                                        </p:tgtEl>
                                        <p:attrNameLst>
                                          <p:attrName>fill.on</p:attrName>
                                        </p:attrNameLst>
                                      </p:cBhvr>
                                      <p:to>
                                        <p:strVal val="true"/>
                                      </p:to>
                                    </p:set>
                                  </p:childTnLst>
                                </p:cTn>
                              </p:par>
                              <p:par>
                                <p:cTn id="27" presetID="1" presetClass="emph" presetSubtype="2" fill="hold" grpId="0" nodeType="withEffect">
                                  <p:stCondLst>
                                    <p:cond delay="0"/>
                                  </p:stCondLst>
                                  <p:childTnLst>
                                    <p:animClr clrSpc="rgb" dir="cw">
                                      <p:cBhvr>
                                        <p:cTn id="28" dur="500" fill="hold"/>
                                        <p:tgtEl>
                                          <p:spTgt spid="5">
                                            <p:graphicEl>
                                              <a:dgm id="{92FE3C2E-EAA7-1345-91AA-4E41559AF777}"/>
                                            </p:graphicEl>
                                          </p:spTgt>
                                        </p:tgtEl>
                                        <p:attrNameLst>
                                          <p:attrName>fillcolor</p:attrName>
                                        </p:attrNameLst>
                                      </p:cBhvr>
                                      <p:to>
                                        <a:schemeClr val="accent2"/>
                                      </p:to>
                                    </p:animClr>
                                    <p:set>
                                      <p:cBhvr>
                                        <p:cTn id="29" dur="500" fill="hold"/>
                                        <p:tgtEl>
                                          <p:spTgt spid="5">
                                            <p:graphicEl>
                                              <a:dgm id="{92FE3C2E-EAA7-1345-91AA-4E41559AF777}"/>
                                            </p:graphicEl>
                                          </p:spTgt>
                                        </p:tgtEl>
                                        <p:attrNameLst>
                                          <p:attrName>fill.type</p:attrName>
                                        </p:attrNameLst>
                                      </p:cBhvr>
                                      <p:to>
                                        <p:strVal val="solid"/>
                                      </p:to>
                                    </p:set>
                                    <p:set>
                                      <p:cBhvr>
                                        <p:cTn id="30" dur="500" fill="hold"/>
                                        <p:tgtEl>
                                          <p:spTgt spid="5">
                                            <p:graphicEl>
                                              <a:dgm id="{92FE3C2E-EAA7-1345-91AA-4E41559AF777}"/>
                                            </p:graphicEl>
                                          </p:spTgt>
                                        </p:tgtEl>
                                        <p:attrNameLst>
                                          <p:attrName>fill.on</p:attrName>
                                        </p:attrNameLst>
                                      </p:cBhvr>
                                      <p:to>
                                        <p:strVal val="true"/>
                                      </p:to>
                                    </p:set>
                                  </p:childTnLst>
                                </p:cTn>
                              </p:par>
                              <p:par>
                                <p:cTn id="31" presetID="1" presetClass="emph" presetSubtype="2" fill="hold" grpId="0" nodeType="withEffect">
                                  <p:stCondLst>
                                    <p:cond delay="0"/>
                                  </p:stCondLst>
                                  <p:childTnLst>
                                    <p:animClr clrSpc="rgb" dir="cw">
                                      <p:cBhvr>
                                        <p:cTn id="32" dur="500" fill="hold"/>
                                        <p:tgtEl>
                                          <p:spTgt spid="5">
                                            <p:graphicEl>
                                              <a:dgm id="{1FAC6205-DC68-D249-ACD2-4FADAA65F694}"/>
                                            </p:graphicEl>
                                          </p:spTgt>
                                        </p:tgtEl>
                                        <p:attrNameLst>
                                          <p:attrName>fillcolor</p:attrName>
                                        </p:attrNameLst>
                                      </p:cBhvr>
                                      <p:to>
                                        <a:schemeClr val="accent2"/>
                                      </p:to>
                                    </p:animClr>
                                    <p:set>
                                      <p:cBhvr>
                                        <p:cTn id="33" dur="500" fill="hold"/>
                                        <p:tgtEl>
                                          <p:spTgt spid="5">
                                            <p:graphicEl>
                                              <a:dgm id="{1FAC6205-DC68-D249-ACD2-4FADAA65F694}"/>
                                            </p:graphicEl>
                                          </p:spTgt>
                                        </p:tgtEl>
                                        <p:attrNameLst>
                                          <p:attrName>fill.type</p:attrName>
                                        </p:attrNameLst>
                                      </p:cBhvr>
                                      <p:to>
                                        <p:strVal val="solid"/>
                                      </p:to>
                                    </p:set>
                                    <p:set>
                                      <p:cBhvr>
                                        <p:cTn id="34" dur="500" fill="hold"/>
                                        <p:tgtEl>
                                          <p:spTgt spid="5">
                                            <p:graphicEl>
                                              <a:dgm id="{1FAC6205-DC68-D249-ACD2-4FADAA65F694}"/>
                                            </p:graphicEl>
                                          </p:spTgt>
                                        </p:tgtEl>
                                        <p:attrNameLst>
                                          <p:attrName>fill.on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par>
                                <p:cTn id="41" presetID="1" presetClass="emph" presetSubtype="2" fill="hold" grpId="0" nodeType="withEffect">
                                  <p:stCondLst>
                                    <p:cond delay="0"/>
                                  </p:stCondLst>
                                  <p:childTnLst>
                                    <p:animClr clrSpc="rgb" dir="cw">
                                      <p:cBhvr>
                                        <p:cTn id="42" dur="500" fill="hold"/>
                                        <p:tgtEl>
                                          <p:spTgt spid="5">
                                            <p:graphicEl>
                                              <a:dgm id="{909F49AD-FE64-5A45-82E2-FBAE3F1510AB}"/>
                                            </p:graphicEl>
                                          </p:spTgt>
                                        </p:tgtEl>
                                        <p:attrNameLst>
                                          <p:attrName>fillcolor</p:attrName>
                                        </p:attrNameLst>
                                      </p:cBhvr>
                                      <p:to>
                                        <a:schemeClr val="accent2"/>
                                      </p:to>
                                    </p:animClr>
                                    <p:set>
                                      <p:cBhvr>
                                        <p:cTn id="43" dur="500" fill="hold"/>
                                        <p:tgtEl>
                                          <p:spTgt spid="5">
                                            <p:graphicEl>
                                              <a:dgm id="{909F49AD-FE64-5A45-82E2-FBAE3F1510AB}"/>
                                            </p:graphicEl>
                                          </p:spTgt>
                                        </p:tgtEl>
                                        <p:attrNameLst>
                                          <p:attrName>fill.type</p:attrName>
                                        </p:attrNameLst>
                                      </p:cBhvr>
                                      <p:to>
                                        <p:strVal val="solid"/>
                                      </p:to>
                                    </p:set>
                                    <p:set>
                                      <p:cBhvr>
                                        <p:cTn id="44" dur="500" fill="hold"/>
                                        <p:tgtEl>
                                          <p:spTgt spid="5">
                                            <p:graphicEl>
                                              <a:dgm id="{909F49AD-FE64-5A45-82E2-FBAE3F1510AB}"/>
                                            </p:graphicEl>
                                          </p:spTgt>
                                        </p:tgtEl>
                                        <p:attrNameLst>
                                          <p:attrName>fill.on</p:attrName>
                                        </p:attrNameLst>
                                      </p:cBhvr>
                                      <p:to>
                                        <p:strVal val="true"/>
                                      </p:to>
                                    </p:set>
                                  </p:childTnLst>
                                </p:cTn>
                              </p:par>
                              <p:par>
                                <p:cTn id="45" presetID="1" presetClass="emph" presetSubtype="2" fill="hold" grpId="0" nodeType="withEffect">
                                  <p:stCondLst>
                                    <p:cond delay="0"/>
                                  </p:stCondLst>
                                  <p:childTnLst>
                                    <p:animClr clrSpc="rgb" dir="cw">
                                      <p:cBhvr>
                                        <p:cTn id="46" dur="500" fill="hold"/>
                                        <p:tgtEl>
                                          <p:spTgt spid="5">
                                            <p:graphicEl>
                                              <a:dgm id="{F3BF3B4A-AAE3-5C4D-9580-F33DFE58259F}"/>
                                            </p:graphicEl>
                                          </p:spTgt>
                                        </p:tgtEl>
                                        <p:attrNameLst>
                                          <p:attrName>fillcolor</p:attrName>
                                        </p:attrNameLst>
                                      </p:cBhvr>
                                      <p:to>
                                        <a:schemeClr val="accent2"/>
                                      </p:to>
                                    </p:animClr>
                                    <p:set>
                                      <p:cBhvr>
                                        <p:cTn id="47" dur="500" fill="hold"/>
                                        <p:tgtEl>
                                          <p:spTgt spid="5">
                                            <p:graphicEl>
                                              <a:dgm id="{F3BF3B4A-AAE3-5C4D-9580-F33DFE58259F}"/>
                                            </p:graphicEl>
                                          </p:spTgt>
                                        </p:tgtEl>
                                        <p:attrNameLst>
                                          <p:attrName>fill.type</p:attrName>
                                        </p:attrNameLst>
                                      </p:cBhvr>
                                      <p:to>
                                        <p:strVal val="solid"/>
                                      </p:to>
                                    </p:set>
                                    <p:set>
                                      <p:cBhvr>
                                        <p:cTn id="48" dur="500" fill="hold"/>
                                        <p:tgtEl>
                                          <p:spTgt spid="5">
                                            <p:graphicEl>
                                              <a:dgm id="{F3BF3B4A-AAE3-5C4D-9580-F33DFE58259F}"/>
                                            </p:graphicEl>
                                          </p:spTgt>
                                        </p:tgtEl>
                                        <p:attrNameLst>
                                          <p:attrName>fill.on</p:attrName>
                                        </p:attrNameLst>
                                      </p:cBhvr>
                                      <p:to>
                                        <p:strVal val="true"/>
                                      </p:to>
                                    </p:set>
                                  </p:childTnLst>
                                </p:cTn>
                              </p:par>
                              <p:par>
                                <p:cTn id="49" presetID="1" presetClass="emph" presetSubtype="2" fill="hold" grpId="0" nodeType="withEffect">
                                  <p:stCondLst>
                                    <p:cond delay="0"/>
                                  </p:stCondLst>
                                  <p:childTnLst>
                                    <p:animClr clrSpc="rgb" dir="cw">
                                      <p:cBhvr>
                                        <p:cTn id="50" dur="500" fill="hold"/>
                                        <p:tgtEl>
                                          <p:spTgt spid="5">
                                            <p:graphicEl>
                                              <a:dgm id="{0E5F0685-C27C-0C44-AD78-7E4C5741B8F0}"/>
                                            </p:graphicEl>
                                          </p:spTgt>
                                        </p:tgtEl>
                                        <p:attrNameLst>
                                          <p:attrName>fillcolor</p:attrName>
                                        </p:attrNameLst>
                                      </p:cBhvr>
                                      <p:to>
                                        <a:schemeClr val="accent2"/>
                                      </p:to>
                                    </p:animClr>
                                    <p:set>
                                      <p:cBhvr>
                                        <p:cTn id="51" dur="500" fill="hold"/>
                                        <p:tgtEl>
                                          <p:spTgt spid="5">
                                            <p:graphicEl>
                                              <a:dgm id="{0E5F0685-C27C-0C44-AD78-7E4C5741B8F0}"/>
                                            </p:graphicEl>
                                          </p:spTgt>
                                        </p:tgtEl>
                                        <p:attrNameLst>
                                          <p:attrName>fill.type</p:attrName>
                                        </p:attrNameLst>
                                      </p:cBhvr>
                                      <p:to>
                                        <p:strVal val="solid"/>
                                      </p:to>
                                    </p:set>
                                    <p:set>
                                      <p:cBhvr>
                                        <p:cTn id="52" dur="500" fill="hold"/>
                                        <p:tgtEl>
                                          <p:spTgt spid="5">
                                            <p:graphicEl>
                                              <a:dgm id="{0E5F0685-C27C-0C44-AD78-7E4C5741B8F0}"/>
                                            </p:graphicEl>
                                          </p:spTgt>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childTnLst>
                                </p:cTn>
                              </p:par>
                              <p:par>
                                <p:cTn id="59" presetID="1" presetClass="emph" presetSubtype="2" fill="hold" grpId="0" nodeType="withEffect">
                                  <p:stCondLst>
                                    <p:cond delay="0"/>
                                  </p:stCondLst>
                                  <p:childTnLst>
                                    <p:animClr clrSpc="rgb" dir="cw">
                                      <p:cBhvr>
                                        <p:cTn id="60" dur="500" fill="hold"/>
                                        <p:tgtEl>
                                          <p:spTgt spid="5">
                                            <p:graphicEl>
                                              <a:dgm id="{38A66770-2D6E-E14E-BF97-A92345EF2238}"/>
                                            </p:graphicEl>
                                          </p:spTgt>
                                        </p:tgtEl>
                                        <p:attrNameLst>
                                          <p:attrName>fillcolor</p:attrName>
                                        </p:attrNameLst>
                                      </p:cBhvr>
                                      <p:to>
                                        <a:schemeClr val="accent2"/>
                                      </p:to>
                                    </p:animClr>
                                    <p:set>
                                      <p:cBhvr>
                                        <p:cTn id="61" dur="500" fill="hold"/>
                                        <p:tgtEl>
                                          <p:spTgt spid="5">
                                            <p:graphicEl>
                                              <a:dgm id="{38A66770-2D6E-E14E-BF97-A92345EF2238}"/>
                                            </p:graphicEl>
                                          </p:spTgt>
                                        </p:tgtEl>
                                        <p:attrNameLst>
                                          <p:attrName>fill.type</p:attrName>
                                        </p:attrNameLst>
                                      </p:cBhvr>
                                      <p:to>
                                        <p:strVal val="solid"/>
                                      </p:to>
                                    </p:set>
                                    <p:set>
                                      <p:cBhvr>
                                        <p:cTn id="62" dur="500" fill="hold"/>
                                        <p:tgtEl>
                                          <p:spTgt spid="5">
                                            <p:graphicEl>
                                              <a:dgm id="{38A66770-2D6E-E14E-BF97-A92345EF2238}"/>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9E602B42-8EB0-9044-883E-4EDD9E6743DC}"/>
                                            </p:graphicEl>
                                          </p:spTgt>
                                        </p:tgtEl>
                                        <p:attrNameLst>
                                          <p:attrName>fillcolor</p:attrName>
                                        </p:attrNameLst>
                                      </p:cBhvr>
                                      <p:to>
                                        <a:schemeClr val="accent2"/>
                                      </p:to>
                                    </p:animClr>
                                    <p:set>
                                      <p:cBhvr>
                                        <p:cTn id="65" dur="500" fill="hold"/>
                                        <p:tgtEl>
                                          <p:spTgt spid="5">
                                            <p:graphicEl>
                                              <a:dgm id="{9E602B42-8EB0-9044-883E-4EDD9E6743DC}"/>
                                            </p:graphicEl>
                                          </p:spTgt>
                                        </p:tgtEl>
                                        <p:attrNameLst>
                                          <p:attrName>fill.type</p:attrName>
                                        </p:attrNameLst>
                                      </p:cBhvr>
                                      <p:to>
                                        <p:strVal val="solid"/>
                                      </p:to>
                                    </p:set>
                                    <p:set>
                                      <p:cBhvr>
                                        <p:cTn id="66" dur="500" fill="hold"/>
                                        <p:tgtEl>
                                          <p:spTgt spid="5">
                                            <p:graphicEl>
                                              <a:dgm id="{9E602B42-8EB0-9044-883E-4EDD9E6743DC}"/>
                                            </p:graphicEl>
                                          </p:spTgt>
                                        </p:tgtEl>
                                        <p:attrNameLst>
                                          <p:attrName>fill.on</p:attrName>
                                        </p:attrNameLst>
                                      </p:cBhvr>
                                      <p:to>
                                        <p:strVal val="true"/>
                                      </p:to>
                                    </p:set>
                                  </p:childTnLst>
                                </p:cTn>
                              </p:par>
                              <p:par>
                                <p:cTn id="67" presetID="1" presetClass="emph" presetSubtype="2" fill="hold" grpId="0" nodeType="withEffect">
                                  <p:stCondLst>
                                    <p:cond delay="0"/>
                                  </p:stCondLst>
                                  <p:childTnLst>
                                    <p:animClr clrSpc="rgb" dir="cw">
                                      <p:cBhvr>
                                        <p:cTn id="68" dur="500" fill="hold"/>
                                        <p:tgtEl>
                                          <p:spTgt spid="5">
                                            <p:graphicEl>
                                              <a:dgm id="{F2ED696C-BD3A-2C46-891F-160BF567A901}"/>
                                            </p:graphicEl>
                                          </p:spTgt>
                                        </p:tgtEl>
                                        <p:attrNameLst>
                                          <p:attrName>fillcolor</p:attrName>
                                        </p:attrNameLst>
                                      </p:cBhvr>
                                      <p:to>
                                        <a:schemeClr val="accent2"/>
                                      </p:to>
                                    </p:animClr>
                                    <p:set>
                                      <p:cBhvr>
                                        <p:cTn id="69" dur="500" fill="hold"/>
                                        <p:tgtEl>
                                          <p:spTgt spid="5">
                                            <p:graphicEl>
                                              <a:dgm id="{F2ED696C-BD3A-2C46-891F-160BF567A901}"/>
                                            </p:graphicEl>
                                          </p:spTgt>
                                        </p:tgtEl>
                                        <p:attrNameLst>
                                          <p:attrName>fill.type</p:attrName>
                                        </p:attrNameLst>
                                      </p:cBhvr>
                                      <p:to>
                                        <p:strVal val="solid"/>
                                      </p:to>
                                    </p:set>
                                    <p:set>
                                      <p:cBhvr>
                                        <p:cTn id="70" dur="500" fill="hold"/>
                                        <p:tgtEl>
                                          <p:spTgt spid="5">
                                            <p:graphicEl>
                                              <a:dgm id="{F2ED696C-BD3A-2C46-891F-160BF567A901}"/>
                                            </p:graphicEl>
                                          </p:spTgt>
                                        </p:tgtEl>
                                        <p:attrNameLst>
                                          <p:attrName>fill.on</p:attrName>
                                        </p:attrNameLst>
                                      </p:cBhvr>
                                      <p:to>
                                        <p:strVal val="tru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Absolute paths</a:t>
            </a:r>
            <a:endParaRPr lang="en-US" dirty="0"/>
          </a:p>
        </p:txBody>
      </p:sp>
      <p:sp>
        <p:nvSpPr>
          <p:cNvPr id="3" name="Content Placeholder 2"/>
          <p:cNvSpPr>
            <a:spLocks noGrp="1"/>
          </p:cNvSpPr>
          <p:nvPr>
            <p:ph sz="half" idx="1"/>
          </p:nvPr>
        </p:nvSpPr>
        <p:spPr/>
        <p:txBody>
          <a:bodyPr>
            <a:normAutofit fontScale="92500" lnSpcReduction="10000"/>
          </a:bodyPr>
          <a:lstStyle/>
          <a:p>
            <a:pPr marL="0" indent="0">
              <a:buNone/>
            </a:pPr>
            <a:r>
              <a:rPr lang="en-US" dirty="0" smtClean="0"/>
              <a:t>To move back up the hierarchy to “2d”, one may explicitly start from the top level, e.g.</a:t>
            </a:r>
          </a:p>
          <a:p>
            <a:r>
              <a:rPr lang="en-US" dirty="0">
                <a:latin typeface="Courier"/>
                <a:cs typeface="Courier"/>
              </a:rPr>
              <a:t>c</a:t>
            </a:r>
            <a:r>
              <a:rPr lang="en-US" dirty="0" smtClean="0">
                <a:latin typeface="Courier"/>
                <a:cs typeface="Courier"/>
              </a:rPr>
              <a:t>d /</a:t>
            </a:r>
          </a:p>
          <a:p>
            <a:r>
              <a:rPr lang="en-US" dirty="0">
                <a:latin typeface="Courier"/>
                <a:cs typeface="Courier"/>
              </a:rPr>
              <a:t>c</a:t>
            </a:r>
            <a:r>
              <a:rPr lang="en-US" dirty="0" smtClean="0">
                <a:latin typeface="Courier"/>
                <a:cs typeface="Courier"/>
              </a:rPr>
              <a:t>d 1c</a:t>
            </a:r>
          </a:p>
          <a:p>
            <a:r>
              <a:rPr lang="en-US" dirty="0">
                <a:latin typeface="Courier"/>
                <a:cs typeface="Courier"/>
              </a:rPr>
              <a:t>c</a:t>
            </a:r>
            <a:r>
              <a:rPr lang="en-US" dirty="0" smtClean="0">
                <a:latin typeface="Courier"/>
                <a:cs typeface="Courier"/>
              </a:rPr>
              <a:t>d 2d</a:t>
            </a:r>
          </a:p>
          <a:p>
            <a:pPr marL="0" indent="0">
              <a:buNone/>
            </a:pPr>
            <a:r>
              <a:rPr lang="en-US" dirty="0"/>
              <a:t>o</a:t>
            </a:r>
            <a:r>
              <a:rPr lang="en-US" dirty="0" smtClean="0"/>
              <a:t>r, combined, simply</a:t>
            </a:r>
          </a:p>
          <a:p>
            <a:r>
              <a:rPr lang="en-US" dirty="0">
                <a:latin typeface="Courier"/>
                <a:cs typeface="Courier"/>
              </a:rPr>
              <a:t>c</a:t>
            </a:r>
            <a:r>
              <a:rPr lang="en-US" dirty="0" smtClean="0">
                <a:latin typeface="Courier"/>
                <a:cs typeface="Courier"/>
              </a:rPr>
              <a:t>d /1c/2d</a:t>
            </a:r>
          </a:p>
          <a:p>
            <a:pPr lvl="1"/>
            <a:r>
              <a:rPr lang="en-US" dirty="0" smtClean="0"/>
              <a:t>Directories are separated by forward slashes</a:t>
            </a:r>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744451483"/>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a:off x="6925371" y="2865038"/>
            <a:ext cx="694014" cy="560787"/>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cxnSp>
        <p:nvCxnSpPr>
          <p:cNvPr id="9" name="Straight Arrow Connector 8"/>
          <p:cNvCxnSpPr/>
          <p:nvPr/>
        </p:nvCxnSpPr>
        <p:spPr>
          <a:xfrm>
            <a:off x="7619385" y="3647755"/>
            <a:ext cx="0" cy="546424"/>
          </a:xfrm>
          <a:prstGeom prst="straightConnector1">
            <a:avLst/>
          </a:prstGeom>
          <a:ln>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4" name="Date Placeholder 3"/>
          <p:cNvSpPr>
            <a:spLocks noGrp="1"/>
          </p:cNvSpPr>
          <p:nvPr>
            <p:ph type="dt" sz="half" idx="10"/>
          </p:nvPr>
        </p:nvSpPr>
        <p:spPr/>
        <p:txBody>
          <a:bodyPr/>
          <a:lstStyle/>
          <a:p>
            <a:r>
              <a:rPr lang="en-GB" smtClean="0"/>
              <a:t>2015/08/10</a:t>
            </a:r>
            <a:endParaRPr lang="en-US"/>
          </a:p>
        </p:txBody>
      </p:sp>
      <p:sp>
        <p:nvSpPr>
          <p:cNvPr id="7" name="Footer Placeholder 6"/>
          <p:cNvSpPr>
            <a:spLocks noGrp="1"/>
          </p:cNvSpPr>
          <p:nvPr>
            <p:ph type="ftr" sz="quarter" idx="11"/>
          </p:nvPr>
        </p:nvSpPr>
        <p:spPr/>
        <p:txBody>
          <a:bodyPr/>
          <a:lstStyle/>
          <a:p>
            <a:r>
              <a:rPr lang="en-US" smtClean="0"/>
              <a:t>Command-line systems and GAMIT/GLOBK</a:t>
            </a:r>
            <a:endParaRPr lang="en-US"/>
          </a:p>
        </p:txBody>
      </p:sp>
      <p:sp>
        <p:nvSpPr>
          <p:cNvPr id="8" name="Slide Number Placeholder 7"/>
          <p:cNvSpPr>
            <a:spLocks noGrp="1"/>
          </p:cNvSpPr>
          <p:nvPr>
            <p:ph type="sldNum" sz="quarter" idx="12"/>
          </p:nvPr>
        </p:nvSpPr>
        <p:spPr/>
        <p:txBody>
          <a:bodyPr/>
          <a:lstStyle/>
          <a:p>
            <a:fld id="{B5AA1FA8-B090-4D48-B0EE-5DA1BF2BA795}" type="slidenum">
              <a:rPr lang="en-US" smtClean="0"/>
              <a:t>8</a:t>
            </a:fld>
            <a:endParaRPr lang="en-US"/>
          </a:p>
        </p:txBody>
      </p:sp>
    </p:spTree>
    <p:extLst>
      <p:ext uri="{BB962C8B-B14F-4D97-AF65-F5344CB8AC3E}">
        <p14:creationId xmlns:p14="http://schemas.microsoft.com/office/powerpoint/2010/main" val="23886903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1" nodeType="withEffect">
                                  <p:stCondLst>
                                    <p:cond delay="0"/>
                                  </p:stCondLst>
                                  <p:childTnLst>
                                    <p:animClr clrSpc="rgb" dir="cw">
                                      <p:cBhvr>
                                        <p:cTn id="6" dur="500" fill="hold"/>
                                        <p:tgtEl>
                                          <p:spTgt spid="5">
                                            <p:graphicEl>
                                              <a:dgm id="{909F49AD-FE64-5A45-82E2-FBAE3F1510AB}"/>
                                            </p:graphicEl>
                                          </p:spTgt>
                                        </p:tgtEl>
                                        <p:attrNameLst>
                                          <p:attrName>fillcolor</p:attrName>
                                        </p:attrNameLst>
                                      </p:cBhvr>
                                      <p:to>
                                        <a:schemeClr val="accent2"/>
                                      </p:to>
                                    </p:animClr>
                                    <p:set>
                                      <p:cBhvr>
                                        <p:cTn id="7" dur="500" fill="hold"/>
                                        <p:tgtEl>
                                          <p:spTgt spid="5">
                                            <p:graphicEl>
                                              <a:dgm id="{909F49AD-FE64-5A45-82E2-FBAE3F1510AB}"/>
                                            </p:graphicEl>
                                          </p:spTgt>
                                        </p:tgtEl>
                                        <p:attrNameLst>
                                          <p:attrName>fill.type</p:attrName>
                                        </p:attrNameLst>
                                      </p:cBhvr>
                                      <p:to>
                                        <p:strVal val="solid"/>
                                      </p:to>
                                    </p:set>
                                    <p:set>
                                      <p:cBhvr>
                                        <p:cTn id="8" dur="500" fill="hold"/>
                                        <p:tgtEl>
                                          <p:spTgt spid="5">
                                            <p:graphicEl>
                                              <a:dgm id="{909F49AD-FE64-5A45-82E2-FBAE3F1510AB}"/>
                                            </p:graphicEl>
                                          </p:spTgt>
                                        </p:tgtEl>
                                        <p:attrNameLst>
                                          <p:attrName>fill.on</p:attrName>
                                        </p:attrNameLst>
                                      </p:cBhvr>
                                      <p:to>
                                        <p:strVal val="true"/>
                                      </p:to>
                                    </p:set>
                                  </p:childTnLst>
                                </p:cTn>
                              </p:par>
                              <p:par>
                                <p:cTn id="9" presetID="1" presetClass="emph" presetSubtype="2" fill="hold" grpId="1" nodeType="withEffect">
                                  <p:stCondLst>
                                    <p:cond delay="0"/>
                                  </p:stCondLst>
                                  <p:childTnLst>
                                    <p:animClr clrSpc="rgb" dir="cw">
                                      <p:cBhvr>
                                        <p:cTn id="10" dur="500" fill="hold"/>
                                        <p:tgtEl>
                                          <p:spTgt spid="5">
                                            <p:graphicEl>
                                              <a:dgm id="{F3BF3B4A-AAE3-5C4D-9580-F33DFE58259F}"/>
                                            </p:graphicEl>
                                          </p:spTgt>
                                        </p:tgtEl>
                                        <p:attrNameLst>
                                          <p:attrName>fillcolor</p:attrName>
                                        </p:attrNameLst>
                                      </p:cBhvr>
                                      <p:to>
                                        <a:schemeClr val="accent2"/>
                                      </p:to>
                                    </p:animClr>
                                    <p:set>
                                      <p:cBhvr>
                                        <p:cTn id="11" dur="500" fill="hold"/>
                                        <p:tgtEl>
                                          <p:spTgt spid="5">
                                            <p:graphicEl>
                                              <a:dgm id="{F3BF3B4A-AAE3-5C4D-9580-F33DFE58259F}"/>
                                            </p:graphicEl>
                                          </p:spTgt>
                                        </p:tgtEl>
                                        <p:attrNameLst>
                                          <p:attrName>fill.type</p:attrName>
                                        </p:attrNameLst>
                                      </p:cBhvr>
                                      <p:to>
                                        <p:strVal val="solid"/>
                                      </p:to>
                                    </p:set>
                                    <p:set>
                                      <p:cBhvr>
                                        <p:cTn id="12" dur="500" fill="hold"/>
                                        <p:tgtEl>
                                          <p:spTgt spid="5">
                                            <p:graphicEl>
                                              <a:dgm id="{F3BF3B4A-AAE3-5C4D-9580-F33DFE58259F}"/>
                                            </p:graphicEl>
                                          </p:spTgt>
                                        </p:tgtEl>
                                        <p:attrNameLst>
                                          <p:attrName>fill.on</p:attrName>
                                        </p:attrNameLst>
                                      </p:cBhvr>
                                      <p:to>
                                        <p:strVal val="true"/>
                                      </p:to>
                                    </p:set>
                                  </p:childTnLst>
                                </p:cTn>
                              </p:par>
                              <p:par>
                                <p:cTn id="13" presetID="1" presetClass="emph" presetSubtype="2" fill="hold" grpId="1" nodeType="withEffect">
                                  <p:stCondLst>
                                    <p:cond delay="0"/>
                                  </p:stCondLst>
                                  <p:childTnLst>
                                    <p:animClr clrSpc="rgb" dir="cw">
                                      <p:cBhvr>
                                        <p:cTn id="14" dur="500" fill="hold"/>
                                        <p:tgtEl>
                                          <p:spTgt spid="5">
                                            <p:graphicEl>
                                              <a:dgm id="{0E5F0685-C27C-0C44-AD78-7E4C5741B8F0}"/>
                                            </p:graphicEl>
                                          </p:spTgt>
                                        </p:tgtEl>
                                        <p:attrNameLst>
                                          <p:attrName>fillcolor</p:attrName>
                                        </p:attrNameLst>
                                      </p:cBhvr>
                                      <p:to>
                                        <a:schemeClr val="accent2"/>
                                      </p:to>
                                    </p:animClr>
                                    <p:set>
                                      <p:cBhvr>
                                        <p:cTn id="15" dur="500" fill="hold"/>
                                        <p:tgtEl>
                                          <p:spTgt spid="5">
                                            <p:graphicEl>
                                              <a:dgm id="{0E5F0685-C27C-0C44-AD78-7E4C5741B8F0}"/>
                                            </p:graphicEl>
                                          </p:spTgt>
                                        </p:tgtEl>
                                        <p:attrNameLst>
                                          <p:attrName>fill.type</p:attrName>
                                        </p:attrNameLst>
                                      </p:cBhvr>
                                      <p:to>
                                        <p:strVal val="solid"/>
                                      </p:to>
                                    </p:set>
                                    <p:set>
                                      <p:cBhvr>
                                        <p:cTn id="16" dur="500" fill="hold"/>
                                        <p:tgtEl>
                                          <p:spTgt spid="5">
                                            <p:graphicEl>
                                              <a:dgm id="{0E5F0685-C27C-0C44-AD78-7E4C5741B8F0}"/>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mph" presetSubtype="2" fill="hold" grpId="0" nodeType="withEffect">
                                  <p:stCondLst>
                                    <p:cond delay="0"/>
                                  </p:stCondLst>
                                  <p:childTnLst>
                                    <p:animClr clrSpc="rgb" dir="cw">
                                      <p:cBhvr>
                                        <p:cTn id="22" dur="500" fill="hold"/>
                                        <p:tgtEl>
                                          <p:spTgt spid="5">
                                            <p:graphicEl>
                                              <a:dgm id="{E2834138-44BC-6F40-9416-E8E6E68D9F44}"/>
                                            </p:graphicEl>
                                          </p:spTgt>
                                        </p:tgtEl>
                                        <p:attrNameLst>
                                          <p:attrName>fillcolor</p:attrName>
                                        </p:attrNameLst>
                                      </p:cBhvr>
                                      <p:to>
                                        <a:schemeClr val="accent2"/>
                                      </p:to>
                                    </p:animClr>
                                    <p:set>
                                      <p:cBhvr>
                                        <p:cTn id="23" dur="500" fill="hold"/>
                                        <p:tgtEl>
                                          <p:spTgt spid="5">
                                            <p:graphicEl>
                                              <a:dgm id="{E2834138-44BC-6F40-9416-E8E6E68D9F44}"/>
                                            </p:graphicEl>
                                          </p:spTgt>
                                        </p:tgtEl>
                                        <p:attrNameLst>
                                          <p:attrName>fill.type</p:attrName>
                                        </p:attrNameLst>
                                      </p:cBhvr>
                                      <p:to>
                                        <p:strVal val="solid"/>
                                      </p:to>
                                    </p:set>
                                    <p:set>
                                      <p:cBhvr>
                                        <p:cTn id="24" dur="500" fill="hold"/>
                                        <p:tgtEl>
                                          <p:spTgt spid="5">
                                            <p:graphicEl>
                                              <a:dgm id="{E2834138-44BC-6F40-9416-E8E6E68D9F44}"/>
                                            </p:graphicEl>
                                          </p:spTgt>
                                        </p:tgtEl>
                                        <p:attrNameLst>
                                          <p:attrName>fill.on</p:attrName>
                                        </p:attrNameLst>
                                      </p:cBhvr>
                                      <p:to>
                                        <p:strVal val="true"/>
                                      </p:to>
                                    </p:set>
                                  </p:childTnLst>
                                </p:cTn>
                              </p:par>
                              <p:par>
                                <p:cTn id="25" presetID="1" presetClass="emph" presetSubtype="2" fill="hold" grpId="0" nodeType="withEffect">
                                  <p:stCondLst>
                                    <p:cond delay="0"/>
                                  </p:stCondLst>
                                  <p:childTnLst>
                                    <p:animClr clrSpc="rgb" dir="cw">
                                      <p:cBhvr>
                                        <p:cTn id="26" dur="500" fill="hold"/>
                                        <p:tgtEl>
                                          <p:spTgt spid="5">
                                            <p:graphicEl>
                                              <a:dgm id="{F1D39164-1BF8-B544-8FF6-9E6E52EE86D6}"/>
                                            </p:graphicEl>
                                          </p:spTgt>
                                        </p:tgtEl>
                                        <p:attrNameLst>
                                          <p:attrName>fillcolor</p:attrName>
                                        </p:attrNameLst>
                                      </p:cBhvr>
                                      <p:to>
                                        <a:schemeClr val="accent2"/>
                                      </p:to>
                                    </p:animClr>
                                    <p:set>
                                      <p:cBhvr>
                                        <p:cTn id="27" dur="500" fill="hold"/>
                                        <p:tgtEl>
                                          <p:spTgt spid="5">
                                            <p:graphicEl>
                                              <a:dgm id="{F1D39164-1BF8-B544-8FF6-9E6E52EE86D6}"/>
                                            </p:graphicEl>
                                          </p:spTgt>
                                        </p:tgtEl>
                                        <p:attrNameLst>
                                          <p:attrName>fill.type</p:attrName>
                                        </p:attrNameLst>
                                      </p:cBhvr>
                                      <p:to>
                                        <p:strVal val="solid"/>
                                      </p:to>
                                    </p:set>
                                    <p:set>
                                      <p:cBhvr>
                                        <p:cTn id="28" dur="500" fill="hold"/>
                                        <p:tgtEl>
                                          <p:spTgt spid="5">
                                            <p:graphicEl>
                                              <a:dgm id="{F1D39164-1BF8-B544-8FF6-9E6E52EE86D6}"/>
                                            </p:graphicEl>
                                          </p:spTgt>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mph" presetSubtype="2" fill="hold" grpId="0" nodeType="withEffect">
                                  <p:stCondLst>
                                    <p:cond delay="0"/>
                                  </p:stCondLst>
                                  <p:childTnLst>
                                    <p:animClr clrSpc="rgb" dir="cw">
                                      <p:cBhvr>
                                        <p:cTn id="34" dur="500" fill="hold"/>
                                        <p:tgtEl>
                                          <p:spTgt spid="5">
                                            <p:graphicEl>
                                              <a:dgm id="{7A57E06B-3CA0-F745-97B0-63A16EB55957}"/>
                                            </p:graphicEl>
                                          </p:spTgt>
                                        </p:tgtEl>
                                        <p:attrNameLst>
                                          <p:attrName>fillcolor</p:attrName>
                                        </p:attrNameLst>
                                      </p:cBhvr>
                                      <p:to>
                                        <a:schemeClr val="accent2"/>
                                      </p:to>
                                    </p:animClr>
                                    <p:set>
                                      <p:cBhvr>
                                        <p:cTn id="35" dur="500" fill="hold"/>
                                        <p:tgtEl>
                                          <p:spTgt spid="5">
                                            <p:graphicEl>
                                              <a:dgm id="{7A57E06B-3CA0-F745-97B0-63A16EB55957}"/>
                                            </p:graphicEl>
                                          </p:spTgt>
                                        </p:tgtEl>
                                        <p:attrNameLst>
                                          <p:attrName>fill.type</p:attrName>
                                        </p:attrNameLst>
                                      </p:cBhvr>
                                      <p:to>
                                        <p:strVal val="solid"/>
                                      </p:to>
                                    </p:set>
                                    <p:set>
                                      <p:cBhvr>
                                        <p:cTn id="36" dur="500" fill="hold"/>
                                        <p:tgtEl>
                                          <p:spTgt spid="5">
                                            <p:graphicEl>
                                              <a:dgm id="{7A57E06B-3CA0-F745-97B0-63A16EB55957}"/>
                                            </p:graphicEl>
                                          </p:spTgt>
                                        </p:tgtEl>
                                        <p:attrNameLst>
                                          <p:attrName>fill.on</p:attrName>
                                        </p:attrNameLst>
                                      </p:cBhvr>
                                      <p:to>
                                        <p:strVal val="true"/>
                                      </p:to>
                                    </p:set>
                                  </p:childTnLst>
                                </p:cTn>
                              </p:par>
                              <p:par>
                                <p:cTn id="37" presetID="1" presetClass="emph" presetSubtype="2" fill="hold" grpId="0" nodeType="withEffect">
                                  <p:stCondLst>
                                    <p:cond delay="0"/>
                                  </p:stCondLst>
                                  <p:childTnLst>
                                    <p:animClr clrSpc="rgb" dir="cw">
                                      <p:cBhvr>
                                        <p:cTn id="38" dur="500" fill="hold"/>
                                        <p:tgtEl>
                                          <p:spTgt spid="5">
                                            <p:graphicEl>
                                              <a:dgm id="{8D87B47B-66A5-5A4D-81D7-3BF5944B4637}"/>
                                            </p:graphicEl>
                                          </p:spTgt>
                                        </p:tgtEl>
                                        <p:attrNameLst>
                                          <p:attrName>fillcolor</p:attrName>
                                        </p:attrNameLst>
                                      </p:cBhvr>
                                      <p:to>
                                        <a:schemeClr val="accent2"/>
                                      </p:to>
                                    </p:animClr>
                                    <p:set>
                                      <p:cBhvr>
                                        <p:cTn id="39" dur="500" fill="hold"/>
                                        <p:tgtEl>
                                          <p:spTgt spid="5">
                                            <p:graphicEl>
                                              <a:dgm id="{8D87B47B-66A5-5A4D-81D7-3BF5944B4637}"/>
                                            </p:graphicEl>
                                          </p:spTgt>
                                        </p:tgtEl>
                                        <p:attrNameLst>
                                          <p:attrName>fill.type</p:attrName>
                                        </p:attrNameLst>
                                      </p:cBhvr>
                                      <p:to>
                                        <p:strVal val="solid"/>
                                      </p:to>
                                    </p:set>
                                    <p:set>
                                      <p:cBhvr>
                                        <p:cTn id="40" dur="500" fill="hold"/>
                                        <p:tgtEl>
                                          <p:spTgt spid="5">
                                            <p:graphicEl>
                                              <a:dgm id="{8D87B47B-66A5-5A4D-81D7-3BF5944B4637}"/>
                                            </p:graphicEl>
                                          </p:spTgt>
                                        </p:tgtEl>
                                        <p:attrNameLst>
                                          <p:attrName>fill.on</p:attrName>
                                        </p:attrNameLst>
                                      </p:cBhvr>
                                      <p:to>
                                        <p:strVal val="true"/>
                                      </p:to>
                                    </p:set>
                                  </p:childTnLst>
                                </p:cTn>
                              </p:par>
                              <p:par>
                                <p:cTn id="41" presetID="1" presetClass="emph" presetSubtype="2" fill="hold" grpId="0" nodeType="withEffect">
                                  <p:stCondLst>
                                    <p:cond delay="0"/>
                                  </p:stCondLst>
                                  <p:childTnLst>
                                    <p:animClr clrSpc="rgb" dir="cw">
                                      <p:cBhvr>
                                        <p:cTn id="42" dur="500" fill="hold"/>
                                        <p:tgtEl>
                                          <p:spTgt spid="5">
                                            <p:graphicEl>
                                              <a:dgm id="{0AFF6FE8-AF0A-0D40-9B43-478E4CEF4476}"/>
                                            </p:graphicEl>
                                          </p:spTgt>
                                        </p:tgtEl>
                                        <p:attrNameLst>
                                          <p:attrName>fillcolor</p:attrName>
                                        </p:attrNameLst>
                                      </p:cBhvr>
                                      <p:to>
                                        <a:schemeClr val="accent2"/>
                                      </p:to>
                                    </p:animClr>
                                    <p:set>
                                      <p:cBhvr>
                                        <p:cTn id="43" dur="500" fill="hold"/>
                                        <p:tgtEl>
                                          <p:spTgt spid="5">
                                            <p:graphicEl>
                                              <a:dgm id="{0AFF6FE8-AF0A-0D40-9B43-478E4CEF4476}"/>
                                            </p:graphicEl>
                                          </p:spTgt>
                                        </p:tgtEl>
                                        <p:attrNameLst>
                                          <p:attrName>fill.type</p:attrName>
                                        </p:attrNameLst>
                                      </p:cBhvr>
                                      <p:to>
                                        <p:strVal val="solid"/>
                                      </p:to>
                                    </p:set>
                                    <p:set>
                                      <p:cBhvr>
                                        <p:cTn id="44" dur="500" fill="hold"/>
                                        <p:tgtEl>
                                          <p:spTgt spid="5">
                                            <p:graphicEl>
                                              <a:dgm id="{0AFF6FE8-AF0A-0D40-9B43-478E4CEF4476}"/>
                                            </p:graphicEl>
                                          </p:spTgt>
                                        </p:tgtEl>
                                        <p:attrNameLst>
                                          <p:attrName>fill.on</p:attrName>
                                        </p:attrNameLst>
                                      </p:cBhvr>
                                      <p:to>
                                        <p:strVal val="true"/>
                                      </p:to>
                                    </p:set>
                                  </p:childTnLst>
                                </p:cTn>
                              </p:par>
                              <p:par>
                                <p:cTn id="45" presetID="22" presetClass="entr" presetSubtype="8" fill="hold" nodeType="with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left)">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childTnLst>
                                </p:cTn>
                              </p:par>
                              <p:par>
                                <p:cTn id="52" presetID="22" presetClass="entr" presetSubtype="1" fill="hold" nodeType="with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wipe(up)">
                                      <p:cBhvr>
                                        <p:cTn id="54" dur="500"/>
                                        <p:tgtEl>
                                          <p:spTgt spid="9"/>
                                        </p:tgtEl>
                                      </p:cBhvr>
                                    </p:animEffect>
                                  </p:childTnLst>
                                </p:cTn>
                              </p:par>
                              <p:par>
                                <p:cTn id="55" presetID="1" presetClass="emph" presetSubtype="2" fill="hold" grpId="0" nodeType="withEffect">
                                  <p:stCondLst>
                                    <p:cond delay="0"/>
                                  </p:stCondLst>
                                  <p:childTnLst>
                                    <p:animClr clrSpc="rgb" dir="cw">
                                      <p:cBhvr>
                                        <p:cTn id="56" dur="500" fill="hold"/>
                                        <p:tgtEl>
                                          <p:spTgt spid="5">
                                            <p:graphicEl>
                                              <a:dgm id="{38A66770-2D6E-E14E-BF97-A92345EF2238}"/>
                                            </p:graphicEl>
                                          </p:spTgt>
                                        </p:tgtEl>
                                        <p:attrNameLst>
                                          <p:attrName>fillcolor</p:attrName>
                                        </p:attrNameLst>
                                      </p:cBhvr>
                                      <p:to>
                                        <a:schemeClr val="accent2"/>
                                      </p:to>
                                    </p:animClr>
                                    <p:set>
                                      <p:cBhvr>
                                        <p:cTn id="57" dur="500" fill="hold"/>
                                        <p:tgtEl>
                                          <p:spTgt spid="5">
                                            <p:graphicEl>
                                              <a:dgm id="{38A66770-2D6E-E14E-BF97-A92345EF2238}"/>
                                            </p:graphicEl>
                                          </p:spTgt>
                                        </p:tgtEl>
                                        <p:attrNameLst>
                                          <p:attrName>fill.type</p:attrName>
                                        </p:attrNameLst>
                                      </p:cBhvr>
                                      <p:to>
                                        <p:strVal val="solid"/>
                                      </p:to>
                                    </p:set>
                                    <p:set>
                                      <p:cBhvr>
                                        <p:cTn id="58" dur="500" fill="hold"/>
                                        <p:tgtEl>
                                          <p:spTgt spid="5">
                                            <p:graphicEl>
                                              <a:dgm id="{38A66770-2D6E-E14E-BF97-A92345EF2238}"/>
                                            </p:graphicEl>
                                          </p:spTgt>
                                        </p:tgtEl>
                                        <p:attrNameLst>
                                          <p:attrName>fill.on</p:attrName>
                                        </p:attrNameLst>
                                      </p:cBhvr>
                                      <p:to>
                                        <p:strVal val="true"/>
                                      </p:to>
                                    </p:set>
                                  </p:childTnLst>
                                </p:cTn>
                              </p:par>
                              <p:par>
                                <p:cTn id="59" presetID="1" presetClass="emph" presetSubtype="2" fill="hold" grpId="0" nodeType="withEffect">
                                  <p:stCondLst>
                                    <p:cond delay="0"/>
                                  </p:stCondLst>
                                  <p:childTnLst>
                                    <p:animClr clrSpc="rgb" dir="cw">
                                      <p:cBhvr>
                                        <p:cTn id="60" dur="500" fill="hold"/>
                                        <p:tgtEl>
                                          <p:spTgt spid="5">
                                            <p:graphicEl>
                                              <a:dgm id="{9E602B42-8EB0-9044-883E-4EDD9E6743DC}"/>
                                            </p:graphicEl>
                                          </p:spTgt>
                                        </p:tgtEl>
                                        <p:attrNameLst>
                                          <p:attrName>fillcolor</p:attrName>
                                        </p:attrNameLst>
                                      </p:cBhvr>
                                      <p:to>
                                        <a:schemeClr val="accent2"/>
                                      </p:to>
                                    </p:animClr>
                                    <p:set>
                                      <p:cBhvr>
                                        <p:cTn id="61" dur="500" fill="hold"/>
                                        <p:tgtEl>
                                          <p:spTgt spid="5">
                                            <p:graphicEl>
                                              <a:dgm id="{9E602B42-8EB0-9044-883E-4EDD9E6743DC}"/>
                                            </p:graphicEl>
                                          </p:spTgt>
                                        </p:tgtEl>
                                        <p:attrNameLst>
                                          <p:attrName>fill.type</p:attrName>
                                        </p:attrNameLst>
                                      </p:cBhvr>
                                      <p:to>
                                        <p:strVal val="solid"/>
                                      </p:to>
                                    </p:set>
                                    <p:set>
                                      <p:cBhvr>
                                        <p:cTn id="62" dur="500" fill="hold"/>
                                        <p:tgtEl>
                                          <p:spTgt spid="5">
                                            <p:graphicEl>
                                              <a:dgm id="{9E602B42-8EB0-9044-883E-4EDD9E6743DC}"/>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F2ED696C-BD3A-2C46-891F-160BF567A901}"/>
                                            </p:graphicEl>
                                          </p:spTgt>
                                        </p:tgtEl>
                                        <p:attrNameLst>
                                          <p:attrName>fillcolor</p:attrName>
                                        </p:attrNameLst>
                                      </p:cBhvr>
                                      <p:to>
                                        <a:schemeClr val="accent2"/>
                                      </p:to>
                                    </p:animClr>
                                    <p:set>
                                      <p:cBhvr>
                                        <p:cTn id="65" dur="500" fill="hold"/>
                                        <p:tgtEl>
                                          <p:spTgt spid="5">
                                            <p:graphicEl>
                                              <a:dgm id="{F2ED696C-BD3A-2C46-891F-160BF567A901}"/>
                                            </p:graphicEl>
                                          </p:spTgt>
                                        </p:tgtEl>
                                        <p:attrNameLst>
                                          <p:attrName>fill.type</p:attrName>
                                        </p:attrNameLst>
                                      </p:cBhvr>
                                      <p:to>
                                        <p:strVal val="solid"/>
                                      </p:to>
                                    </p:set>
                                    <p:set>
                                      <p:cBhvr>
                                        <p:cTn id="66" dur="500" fill="hold"/>
                                        <p:tgtEl>
                                          <p:spTgt spid="5">
                                            <p:graphicEl>
                                              <a:dgm id="{F2ED696C-BD3A-2C46-891F-160BF567A901}"/>
                                            </p:graphicEl>
                                          </p:spTgt>
                                        </p:tgtEl>
                                        <p:attrNameLst>
                                          <p:attrName>fill.on</p:attrName>
                                        </p:attrNameLst>
                                      </p:cBhvr>
                                      <p:to>
                                        <p:strVal val="tru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4" end="4"/>
                                            </p:tx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
                                            <p:txEl>
                                              <p:pRg st="5" end="5"/>
                                            </p:tx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Graphic spid="5" grpId="1">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Relative paths</a:t>
            </a:r>
            <a:endParaRPr lang="en-US" dirty="0"/>
          </a:p>
        </p:txBody>
      </p:sp>
      <p:sp>
        <p:nvSpPr>
          <p:cNvPr id="3" name="Content Placeholder 2"/>
          <p:cNvSpPr>
            <a:spLocks noGrp="1"/>
          </p:cNvSpPr>
          <p:nvPr>
            <p:ph sz="half" idx="1"/>
          </p:nvPr>
        </p:nvSpPr>
        <p:spPr/>
        <p:txBody>
          <a:bodyPr>
            <a:normAutofit fontScale="92500" lnSpcReduction="10000"/>
          </a:bodyPr>
          <a:lstStyle/>
          <a:p>
            <a:pPr marL="0" indent="0">
              <a:buNone/>
            </a:pPr>
            <a:r>
              <a:rPr lang="en-US" dirty="0" smtClean="0"/>
              <a:t>Or:</a:t>
            </a:r>
          </a:p>
          <a:p>
            <a:r>
              <a:rPr lang="en-US" dirty="0" smtClean="0"/>
              <a:t>Move back up to “1b”</a:t>
            </a:r>
          </a:p>
          <a:p>
            <a:pPr lvl="1"/>
            <a:r>
              <a:rPr lang="en-US" dirty="0">
                <a:latin typeface="Courier"/>
                <a:cs typeface="Courier"/>
              </a:rPr>
              <a:t>c</a:t>
            </a:r>
            <a:r>
              <a:rPr lang="en-US" dirty="0" smtClean="0">
                <a:latin typeface="Courier"/>
                <a:cs typeface="Courier"/>
              </a:rPr>
              <a:t>d ..</a:t>
            </a:r>
          </a:p>
          <a:p>
            <a:r>
              <a:rPr lang="en-US" dirty="0" smtClean="0"/>
              <a:t>Move back up to “/”</a:t>
            </a:r>
          </a:p>
          <a:p>
            <a:pPr lvl="1"/>
            <a:r>
              <a:rPr lang="en-US" dirty="0">
                <a:latin typeface="Courier"/>
                <a:cs typeface="Courier"/>
              </a:rPr>
              <a:t>c</a:t>
            </a:r>
            <a:r>
              <a:rPr lang="en-US" dirty="0" smtClean="0">
                <a:latin typeface="Courier"/>
                <a:cs typeface="Courier"/>
              </a:rPr>
              <a:t>d ..</a:t>
            </a:r>
          </a:p>
          <a:p>
            <a:r>
              <a:rPr lang="en-US" dirty="0" smtClean="0"/>
              <a:t>Move down to “1c”</a:t>
            </a:r>
          </a:p>
          <a:p>
            <a:pPr lvl="1"/>
            <a:r>
              <a:rPr lang="en-US" dirty="0">
                <a:latin typeface="Courier"/>
                <a:cs typeface="Courier"/>
              </a:rPr>
              <a:t>c</a:t>
            </a:r>
            <a:r>
              <a:rPr lang="en-US" dirty="0" smtClean="0">
                <a:latin typeface="Courier"/>
                <a:cs typeface="Courier"/>
              </a:rPr>
              <a:t>d 1c</a:t>
            </a:r>
          </a:p>
          <a:p>
            <a:r>
              <a:rPr lang="en-US" dirty="0" smtClean="0"/>
              <a:t>Move down to “2d”</a:t>
            </a:r>
            <a:endParaRPr lang="en-US" dirty="0"/>
          </a:p>
          <a:p>
            <a:pPr lvl="1"/>
            <a:r>
              <a:rPr lang="en-US" dirty="0">
                <a:latin typeface="Courier"/>
                <a:cs typeface="Courier"/>
              </a:rPr>
              <a:t>c</a:t>
            </a:r>
            <a:r>
              <a:rPr lang="en-US" dirty="0" smtClean="0">
                <a:latin typeface="Courier"/>
                <a:cs typeface="Courier"/>
              </a:rPr>
              <a:t>d 2d</a:t>
            </a:r>
            <a:endParaRPr lang="en-US" dirty="0">
              <a:latin typeface="Courier"/>
              <a:cs typeface="Courier"/>
            </a:endParaRPr>
          </a:p>
          <a:p>
            <a:r>
              <a:rPr lang="en-US" dirty="0" smtClean="0"/>
              <a:t>Or, combined, simply:</a:t>
            </a:r>
          </a:p>
          <a:p>
            <a:pPr lvl="1"/>
            <a:r>
              <a:rPr lang="en-US" dirty="0">
                <a:latin typeface="Courier"/>
                <a:cs typeface="Courier"/>
              </a:rPr>
              <a:t>c</a:t>
            </a:r>
            <a:r>
              <a:rPr lang="en-US" dirty="0" smtClean="0">
                <a:latin typeface="Courier"/>
                <a:cs typeface="Courier"/>
              </a:rPr>
              <a:t>d ../../1c/2d</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112933121"/>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flipV="1">
            <a:off x="6748171" y="3709593"/>
            <a:ext cx="0" cy="39597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0" name="Straight Arrow Connector 9"/>
          <p:cNvCxnSpPr/>
          <p:nvPr/>
        </p:nvCxnSpPr>
        <p:spPr>
          <a:xfrm flipV="1">
            <a:off x="6752911" y="3005449"/>
            <a:ext cx="0" cy="39597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1" name="Straight Arrow Connector 10"/>
          <p:cNvCxnSpPr/>
          <p:nvPr/>
        </p:nvCxnSpPr>
        <p:spPr>
          <a:xfrm>
            <a:off x="7038205" y="3051709"/>
            <a:ext cx="522112" cy="33022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a:off x="7653647" y="3706829"/>
            <a:ext cx="0" cy="45782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4" name="Date Placeholder 3"/>
          <p:cNvSpPr>
            <a:spLocks noGrp="1"/>
          </p:cNvSpPr>
          <p:nvPr>
            <p:ph type="dt" sz="half" idx="10"/>
          </p:nvPr>
        </p:nvSpPr>
        <p:spPr/>
        <p:txBody>
          <a:bodyPr/>
          <a:lstStyle/>
          <a:p>
            <a:r>
              <a:rPr lang="en-GB" smtClean="0"/>
              <a:t>2015/08/10</a:t>
            </a:r>
            <a:endParaRPr lang="en-US"/>
          </a:p>
        </p:txBody>
      </p:sp>
      <p:sp>
        <p:nvSpPr>
          <p:cNvPr id="7" name="Footer Placeholder 6"/>
          <p:cNvSpPr>
            <a:spLocks noGrp="1"/>
          </p:cNvSpPr>
          <p:nvPr>
            <p:ph type="ftr" sz="quarter" idx="11"/>
          </p:nvPr>
        </p:nvSpPr>
        <p:spPr/>
        <p:txBody>
          <a:bodyPr/>
          <a:lstStyle/>
          <a:p>
            <a:r>
              <a:rPr lang="en-US" smtClean="0"/>
              <a:t>Command-line systems and GAMIT/GLOBK</a:t>
            </a:r>
            <a:endParaRPr lang="en-US"/>
          </a:p>
        </p:txBody>
      </p:sp>
      <p:sp>
        <p:nvSpPr>
          <p:cNvPr id="8" name="Slide Number Placeholder 7"/>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17686954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0" nodeType="withEffect">
                                  <p:stCondLst>
                                    <p:cond delay="0"/>
                                  </p:stCondLst>
                                  <p:childTnLst>
                                    <p:animClr clrSpc="rgb" dir="cw">
                                      <p:cBhvr>
                                        <p:cTn id="6" dur="500" fill="hold"/>
                                        <p:tgtEl>
                                          <p:spTgt spid="5">
                                            <p:graphicEl>
                                              <a:dgm id="{909F49AD-FE64-5A45-82E2-FBAE3F1510AB}"/>
                                            </p:graphicEl>
                                          </p:spTgt>
                                        </p:tgtEl>
                                        <p:attrNameLst>
                                          <p:attrName>fillcolor</p:attrName>
                                        </p:attrNameLst>
                                      </p:cBhvr>
                                      <p:to>
                                        <a:schemeClr val="accent2"/>
                                      </p:to>
                                    </p:animClr>
                                    <p:set>
                                      <p:cBhvr>
                                        <p:cTn id="7" dur="500" fill="hold"/>
                                        <p:tgtEl>
                                          <p:spTgt spid="5">
                                            <p:graphicEl>
                                              <a:dgm id="{909F49AD-FE64-5A45-82E2-FBAE3F1510AB}"/>
                                            </p:graphicEl>
                                          </p:spTgt>
                                        </p:tgtEl>
                                        <p:attrNameLst>
                                          <p:attrName>fill.type</p:attrName>
                                        </p:attrNameLst>
                                      </p:cBhvr>
                                      <p:to>
                                        <p:strVal val="solid"/>
                                      </p:to>
                                    </p:set>
                                    <p:set>
                                      <p:cBhvr>
                                        <p:cTn id="8" dur="500" fill="hold"/>
                                        <p:tgtEl>
                                          <p:spTgt spid="5">
                                            <p:graphicEl>
                                              <a:dgm id="{909F49AD-FE64-5A45-82E2-FBAE3F1510AB}"/>
                                            </p:graphicEl>
                                          </p:spTgt>
                                        </p:tgtEl>
                                        <p:attrNameLst>
                                          <p:attrName>fill.on</p:attrName>
                                        </p:attrNameLst>
                                      </p:cBhvr>
                                      <p:to>
                                        <p:strVal val="true"/>
                                      </p:to>
                                    </p:set>
                                  </p:childTnLst>
                                </p:cTn>
                              </p:par>
                              <p:par>
                                <p:cTn id="9" presetID="1" presetClass="emph" presetSubtype="2" fill="hold" grpId="0" nodeType="withEffect">
                                  <p:stCondLst>
                                    <p:cond delay="0"/>
                                  </p:stCondLst>
                                  <p:childTnLst>
                                    <p:animClr clrSpc="rgb" dir="cw">
                                      <p:cBhvr>
                                        <p:cTn id="10" dur="500" fill="hold"/>
                                        <p:tgtEl>
                                          <p:spTgt spid="5">
                                            <p:graphicEl>
                                              <a:dgm id="{F3BF3B4A-AAE3-5C4D-9580-F33DFE58259F}"/>
                                            </p:graphicEl>
                                          </p:spTgt>
                                        </p:tgtEl>
                                        <p:attrNameLst>
                                          <p:attrName>fillcolor</p:attrName>
                                        </p:attrNameLst>
                                      </p:cBhvr>
                                      <p:to>
                                        <a:schemeClr val="accent2"/>
                                      </p:to>
                                    </p:animClr>
                                    <p:set>
                                      <p:cBhvr>
                                        <p:cTn id="11" dur="500" fill="hold"/>
                                        <p:tgtEl>
                                          <p:spTgt spid="5">
                                            <p:graphicEl>
                                              <a:dgm id="{F3BF3B4A-AAE3-5C4D-9580-F33DFE58259F}"/>
                                            </p:graphicEl>
                                          </p:spTgt>
                                        </p:tgtEl>
                                        <p:attrNameLst>
                                          <p:attrName>fill.type</p:attrName>
                                        </p:attrNameLst>
                                      </p:cBhvr>
                                      <p:to>
                                        <p:strVal val="solid"/>
                                      </p:to>
                                    </p:set>
                                    <p:set>
                                      <p:cBhvr>
                                        <p:cTn id="12" dur="500" fill="hold"/>
                                        <p:tgtEl>
                                          <p:spTgt spid="5">
                                            <p:graphicEl>
                                              <a:dgm id="{F3BF3B4A-AAE3-5C4D-9580-F33DFE58259F}"/>
                                            </p:graphicEl>
                                          </p:spTgt>
                                        </p:tgtEl>
                                        <p:attrNameLst>
                                          <p:attrName>fill.on</p:attrName>
                                        </p:attrNameLst>
                                      </p:cBhvr>
                                      <p:to>
                                        <p:strVal val="true"/>
                                      </p:to>
                                    </p:set>
                                  </p:childTnLst>
                                </p:cTn>
                              </p:par>
                              <p:par>
                                <p:cTn id="13" presetID="1" presetClass="emph" presetSubtype="2" fill="hold" grpId="0" nodeType="withEffect">
                                  <p:stCondLst>
                                    <p:cond delay="0"/>
                                  </p:stCondLst>
                                  <p:childTnLst>
                                    <p:animClr clrSpc="rgb" dir="cw">
                                      <p:cBhvr>
                                        <p:cTn id="14" dur="500" fill="hold"/>
                                        <p:tgtEl>
                                          <p:spTgt spid="5">
                                            <p:graphicEl>
                                              <a:dgm id="{0E5F0685-C27C-0C44-AD78-7E4C5741B8F0}"/>
                                            </p:graphicEl>
                                          </p:spTgt>
                                        </p:tgtEl>
                                        <p:attrNameLst>
                                          <p:attrName>fillcolor</p:attrName>
                                        </p:attrNameLst>
                                      </p:cBhvr>
                                      <p:to>
                                        <a:schemeClr val="accent2"/>
                                      </p:to>
                                    </p:animClr>
                                    <p:set>
                                      <p:cBhvr>
                                        <p:cTn id="15" dur="500" fill="hold"/>
                                        <p:tgtEl>
                                          <p:spTgt spid="5">
                                            <p:graphicEl>
                                              <a:dgm id="{0E5F0685-C27C-0C44-AD78-7E4C5741B8F0}"/>
                                            </p:graphicEl>
                                          </p:spTgt>
                                        </p:tgtEl>
                                        <p:attrNameLst>
                                          <p:attrName>fill.type</p:attrName>
                                        </p:attrNameLst>
                                      </p:cBhvr>
                                      <p:to>
                                        <p:strVal val="solid"/>
                                      </p:to>
                                    </p:set>
                                    <p:set>
                                      <p:cBhvr>
                                        <p:cTn id="16" dur="500" fill="hold"/>
                                        <p:tgtEl>
                                          <p:spTgt spid="5">
                                            <p:graphicEl>
                                              <a:dgm id="{0E5F0685-C27C-0C44-AD78-7E4C5741B8F0}"/>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22" presetClass="entr" presetSubtype="4"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par>
                                <p:cTn id="24" presetID="1" presetClass="entr" presetSubtype="0"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childTnLst>
                                </p:cTn>
                              </p:par>
                              <p:par>
                                <p:cTn id="26" presetID="1" presetClass="emph" presetSubtype="2" fill="hold" grpId="0" nodeType="withEffect">
                                  <p:stCondLst>
                                    <p:cond delay="0"/>
                                  </p:stCondLst>
                                  <p:childTnLst>
                                    <p:animClr clrSpc="rgb" dir="cw">
                                      <p:cBhvr>
                                        <p:cTn id="27" dur="500" fill="hold"/>
                                        <p:tgtEl>
                                          <p:spTgt spid="5">
                                            <p:graphicEl>
                                              <a:dgm id="{7B834DB1-BE26-BD47-AE26-B1DEEFE06298}"/>
                                            </p:graphicEl>
                                          </p:spTgt>
                                        </p:tgtEl>
                                        <p:attrNameLst>
                                          <p:attrName>fillcolor</p:attrName>
                                        </p:attrNameLst>
                                      </p:cBhvr>
                                      <p:to>
                                        <a:schemeClr val="accent2"/>
                                      </p:to>
                                    </p:animClr>
                                    <p:set>
                                      <p:cBhvr>
                                        <p:cTn id="28" dur="500" fill="hold"/>
                                        <p:tgtEl>
                                          <p:spTgt spid="5">
                                            <p:graphicEl>
                                              <a:dgm id="{7B834DB1-BE26-BD47-AE26-B1DEEFE06298}"/>
                                            </p:graphicEl>
                                          </p:spTgt>
                                        </p:tgtEl>
                                        <p:attrNameLst>
                                          <p:attrName>fill.type</p:attrName>
                                        </p:attrNameLst>
                                      </p:cBhvr>
                                      <p:to>
                                        <p:strVal val="solid"/>
                                      </p:to>
                                    </p:set>
                                    <p:set>
                                      <p:cBhvr>
                                        <p:cTn id="29" dur="500" fill="hold"/>
                                        <p:tgtEl>
                                          <p:spTgt spid="5">
                                            <p:graphicEl>
                                              <a:dgm id="{7B834DB1-BE26-BD47-AE26-B1DEEFE06298}"/>
                                            </p:graphicEl>
                                          </p:spTgt>
                                        </p:tgtEl>
                                        <p:attrNameLst>
                                          <p:attrName>fill.on</p:attrName>
                                        </p:attrNameLst>
                                      </p:cBhvr>
                                      <p:to>
                                        <p:strVal val="true"/>
                                      </p:to>
                                    </p:set>
                                  </p:childTnLst>
                                </p:cTn>
                              </p:par>
                              <p:par>
                                <p:cTn id="30" presetID="1" presetClass="emph" presetSubtype="2" fill="hold" grpId="0" nodeType="withEffect">
                                  <p:stCondLst>
                                    <p:cond delay="0"/>
                                  </p:stCondLst>
                                  <p:childTnLst>
                                    <p:animClr clrSpc="rgb" dir="cw">
                                      <p:cBhvr>
                                        <p:cTn id="31" dur="500" fill="hold"/>
                                        <p:tgtEl>
                                          <p:spTgt spid="5">
                                            <p:graphicEl>
                                              <a:dgm id="{92FE3C2E-EAA7-1345-91AA-4E41559AF777}"/>
                                            </p:graphicEl>
                                          </p:spTgt>
                                        </p:tgtEl>
                                        <p:attrNameLst>
                                          <p:attrName>fillcolor</p:attrName>
                                        </p:attrNameLst>
                                      </p:cBhvr>
                                      <p:to>
                                        <a:schemeClr val="accent2"/>
                                      </p:to>
                                    </p:animClr>
                                    <p:set>
                                      <p:cBhvr>
                                        <p:cTn id="32" dur="500" fill="hold"/>
                                        <p:tgtEl>
                                          <p:spTgt spid="5">
                                            <p:graphicEl>
                                              <a:dgm id="{92FE3C2E-EAA7-1345-91AA-4E41559AF777}"/>
                                            </p:graphicEl>
                                          </p:spTgt>
                                        </p:tgtEl>
                                        <p:attrNameLst>
                                          <p:attrName>fill.type</p:attrName>
                                        </p:attrNameLst>
                                      </p:cBhvr>
                                      <p:to>
                                        <p:strVal val="solid"/>
                                      </p:to>
                                    </p:set>
                                    <p:set>
                                      <p:cBhvr>
                                        <p:cTn id="33" dur="500" fill="hold"/>
                                        <p:tgtEl>
                                          <p:spTgt spid="5">
                                            <p:graphicEl>
                                              <a:dgm id="{92FE3C2E-EAA7-1345-91AA-4E41559AF777}"/>
                                            </p:graphicEl>
                                          </p:spTgt>
                                        </p:tgtEl>
                                        <p:attrNameLst>
                                          <p:attrName>fill.on</p:attrName>
                                        </p:attrNameLst>
                                      </p:cBhvr>
                                      <p:to>
                                        <p:strVal val="true"/>
                                      </p:to>
                                    </p:set>
                                  </p:childTnLst>
                                </p:cTn>
                              </p:par>
                              <p:par>
                                <p:cTn id="34" presetID="1" presetClass="emph" presetSubtype="2" fill="hold" grpId="0" nodeType="withEffect">
                                  <p:stCondLst>
                                    <p:cond delay="0"/>
                                  </p:stCondLst>
                                  <p:childTnLst>
                                    <p:animClr clrSpc="rgb" dir="cw">
                                      <p:cBhvr>
                                        <p:cTn id="35" dur="500" fill="hold"/>
                                        <p:tgtEl>
                                          <p:spTgt spid="5">
                                            <p:graphicEl>
                                              <a:dgm id="{1FAC6205-DC68-D249-ACD2-4FADAA65F694}"/>
                                            </p:graphicEl>
                                          </p:spTgt>
                                        </p:tgtEl>
                                        <p:attrNameLst>
                                          <p:attrName>fillcolor</p:attrName>
                                        </p:attrNameLst>
                                      </p:cBhvr>
                                      <p:to>
                                        <a:schemeClr val="accent2"/>
                                      </p:to>
                                    </p:animClr>
                                    <p:set>
                                      <p:cBhvr>
                                        <p:cTn id="36" dur="500" fill="hold"/>
                                        <p:tgtEl>
                                          <p:spTgt spid="5">
                                            <p:graphicEl>
                                              <a:dgm id="{1FAC6205-DC68-D249-ACD2-4FADAA65F694}"/>
                                            </p:graphicEl>
                                          </p:spTgt>
                                        </p:tgtEl>
                                        <p:attrNameLst>
                                          <p:attrName>fill.type</p:attrName>
                                        </p:attrNameLst>
                                      </p:cBhvr>
                                      <p:to>
                                        <p:strVal val="solid"/>
                                      </p:to>
                                    </p:set>
                                    <p:set>
                                      <p:cBhvr>
                                        <p:cTn id="37" dur="500" fill="hold"/>
                                        <p:tgtEl>
                                          <p:spTgt spid="5">
                                            <p:graphicEl>
                                              <a:dgm id="{1FAC6205-DC68-D249-ACD2-4FADAA65F694}"/>
                                            </p:graphicEl>
                                          </p:spTgt>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childTnLst>
                                </p:cTn>
                              </p:par>
                              <p:par>
                                <p:cTn id="44" presetID="22" presetClass="entr" presetSubtype="4" fill="hold"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down)">
                                      <p:cBhvr>
                                        <p:cTn id="46" dur="500"/>
                                        <p:tgtEl>
                                          <p:spTgt spid="10"/>
                                        </p:tgtEl>
                                      </p:cBhvr>
                                    </p:animEffect>
                                  </p:childTnLst>
                                </p:cTn>
                              </p:par>
                              <p:par>
                                <p:cTn id="47" presetID="1" presetClass="emph" presetSubtype="2" fill="hold" grpId="0" nodeType="withEffect">
                                  <p:stCondLst>
                                    <p:cond delay="0"/>
                                  </p:stCondLst>
                                  <p:childTnLst>
                                    <p:animClr clrSpc="rgb" dir="cw">
                                      <p:cBhvr>
                                        <p:cTn id="48" dur="500" fill="hold"/>
                                        <p:tgtEl>
                                          <p:spTgt spid="5">
                                            <p:graphicEl>
                                              <a:dgm id="{E2834138-44BC-6F40-9416-E8E6E68D9F44}"/>
                                            </p:graphicEl>
                                          </p:spTgt>
                                        </p:tgtEl>
                                        <p:attrNameLst>
                                          <p:attrName>fillcolor</p:attrName>
                                        </p:attrNameLst>
                                      </p:cBhvr>
                                      <p:to>
                                        <a:schemeClr val="accent2"/>
                                      </p:to>
                                    </p:animClr>
                                    <p:set>
                                      <p:cBhvr>
                                        <p:cTn id="49" dur="500" fill="hold"/>
                                        <p:tgtEl>
                                          <p:spTgt spid="5">
                                            <p:graphicEl>
                                              <a:dgm id="{E2834138-44BC-6F40-9416-E8E6E68D9F44}"/>
                                            </p:graphicEl>
                                          </p:spTgt>
                                        </p:tgtEl>
                                        <p:attrNameLst>
                                          <p:attrName>fill.type</p:attrName>
                                        </p:attrNameLst>
                                      </p:cBhvr>
                                      <p:to>
                                        <p:strVal val="solid"/>
                                      </p:to>
                                    </p:set>
                                    <p:set>
                                      <p:cBhvr>
                                        <p:cTn id="50" dur="500" fill="hold"/>
                                        <p:tgtEl>
                                          <p:spTgt spid="5">
                                            <p:graphicEl>
                                              <a:dgm id="{E2834138-44BC-6F40-9416-E8E6E68D9F44}"/>
                                            </p:graphicEl>
                                          </p:spTgt>
                                        </p:tgtEl>
                                        <p:attrNameLst>
                                          <p:attrName>fill.on</p:attrName>
                                        </p:attrNameLst>
                                      </p:cBhvr>
                                      <p:to>
                                        <p:strVal val="true"/>
                                      </p:to>
                                    </p:set>
                                  </p:childTnLst>
                                </p:cTn>
                              </p:par>
                              <p:par>
                                <p:cTn id="51" presetID="1" presetClass="emph" presetSubtype="2" fill="hold" grpId="0" nodeType="withEffect">
                                  <p:stCondLst>
                                    <p:cond delay="0"/>
                                  </p:stCondLst>
                                  <p:childTnLst>
                                    <p:animClr clrSpc="rgb" dir="cw">
                                      <p:cBhvr>
                                        <p:cTn id="52" dur="500" fill="hold"/>
                                        <p:tgtEl>
                                          <p:spTgt spid="5">
                                            <p:graphicEl>
                                              <a:dgm id="{F1D39164-1BF8-B544-8FF6-9E6E52EE86D6}"/>
                                            </p:graphicEl>
                                          </p:spTgt>
                                        </p:tgtEl>
                                        <p:attrNameLst>
                                          <p:attrName>fillcolor</p:attrName>
                                        </p:attrNameLst>
                                      </p:cBhvr>
                                      <p:to>
                                        <a:schemeClr val="accent2"/>
                                      </p:to>
                                    </p:animClr>
                                    <p:set>
                                      <p:cBhvr>
                                        <p:cTn id="53" dur="500" fill="hold"/>
                                        <p:tgtEl>
                                          <p:spTgt spid="5">
                                            <p:graphicEl>
                                              <a:dgm id="{F1D39164-1BF8-B544-8FF6-9E6E52EE86D6}"/>
                                            </p:graphicEl>
                                          </p:spTgt>
                                        </p:tgtEl>
                                        <p:attrNameLst>
                                          <p:attrName>fill.type</p:attrName>
                                        </p:attrNameLst>
                                      </p:cBhvr>
                                      <p:to>
                                        <p:strVal val="solid"/>
                                      </p:to>
                                    </p:set>
                                    <p:set>
                                      <p:cBhvr>
                                        <p:cTn id="54" dur="500" fill="hold"/>
                                        <p:tgtEl>
                                          <p:spTgt spid="5">
                                            <p:graphicEl>
                                              <a:dgm id="{F1D39164-1BF8-B544-8FF6-9E6E52EE86D6}"/>
                                            </p:graphicEl>
                                          </p:spTgt>
                                        </p:tgtEl>
                                        <p:attrNameLst>
                                          <p:attrName>fill.on</p:attrName>
                                        </p:attrNameLst>
                                      </p:cBhvr>
                                      <p:to>
                                        <p:strVal val="tru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childTnLst>
                                </p:cTn>
                              </p:par>
                              <p:par>
                                <p:cTn id="59" presetID="1" presetClass="emph" presetSubtype="2" fill="hold" grpId="0" nodeType="withEffect">
                                  <p:stCondLst>
                                    <p:cond delay="0"/>
                                  </p:stCondLst>
                                  <p:childTnLst>
                                    <p:animClr clrSpc="rgb" dir="cw">
                                      <p:cBhvr>
                                        <p:cTn id="60" dur="500" fill="hold"/>
                                        <p:tgtEl>
                                          <p:spTgt spid="5">
                                            <p:graphicEl>
                                              <a:dgm id="{7A57E06B-3CA0-F745-97B0-63A16EB55957}"/>
                                            </p:graphicEl>
                                          </p:spTgt>
                                        </p:tgtEl>
                                        <p:attrNameLst>
                                          <p:attrName>fillcolor</p:attrName>
                                        </p:attrNameLst>
                                      </p:cBhvr>
                                      <p:to>
                                        <a:schemeClr val="accent2"/>
                                      </p:to>
                                    </p:animClr>
                                    <p:set>
                                      <p:cBhvr>
                                        <p:cTn id="61" dur="500" fill="hold"/>
                                        <p:tgtEl>
                                          <p:spTgt spid="5">
                                            <p:graphicEl>
                                              <a:dgm id="{7A57E06B-3CA0-F745-97B0-63A16EB55957}"/>
                                            </p:graphicEl>
                                          </p:spTgt>
                                        </p:tgtEl>
                                        <p:attrNameLst>
                                          <p:attrName>fill.type</p:attrName>
                                        </p:attrNameLst>
                                      </p:cBhvr>
                                      <p:to>
                                        <p:strVal val="solid"/>
                                      </p:to>
                                    </p:set>
                                    <p:set>
                                      <p:cBhvr>
                                        <p:cTn id="62" dur="500" fill="hold"/>
                                        <p:tgtEl>
                                          <p:spTgt spid="5">
                                            <p:graphicEl>
                                              <a:dgm id="{7A57E06B-3CA0-F745-97B0-63A16EB55957}"/>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8D87B47B-66A5-5A4D-81D7-3BF5944B4637}"/>
                                            </p:graphicEl>
                                          </p:spTgt>
                                        </p:tgtEl>
                                        <p:attrNameLst>
                                          <p:attrName>fillcolor</p:attrName>
                                        </p:attrNameLst>
                                      </p:cBhvr>
                                      <p:to>
                                        <a:schemeClr val="accent2"/>
                                      </p:to>
                                    </p:animClr>
                                    <p:set>
                                      <p:cBhvr>
                                        <p:cTn id="65" dur="500" fill="hold"/>
                                        <p:tgtEl>
                                          <p:spTgt spid="5">
                                            <p:graphicEl>
                                              <a:dgm id="{8D87B47B-66A5-5A4D-81D7-3BF5944B4637}"/>
                                            </p:graphicEl>
                                          </p:spTgt>
                                        </p:tgtEl>
                                        <p:attrNameLst>
                                          <p:attrName>fill.type</p:attrName>
                                        </p:attrNameLst>
                                      </p:cBhvr>
                                      <p:to>
                                        <p:strVal val="solid"/>
                                      </p:to>
                                    </p:set>
                                    <p:set>
                                      <p:cBhvr>
                                        <p:cTn id="66" dur="500" fill="hold"/>
                                        <p:tgtEl>
                                          <p:spTgt spid="5">
                                            <p:graphicEl>
                                              <a:dgm id="{8D87B47B-66A5-5A4D-81D7-3BF5944B4637}"/>
                                            </p:graphicEl>
                                          </p:spTgt>
                                        </p:tgtEl>
                                        <p:attrNameLst>
                                          <p:attrName>fill.on</p:attrName>
                                        </p:attrNameLst>
                                      </p:cBhvr>
                                      <p:to>
                                        <p:strVal val="true"/>
                                      </p:to>
                                    </p:set>
                                  </p:childTnLst>
                                </p:cTn>
                              </p:par>
                              <p:par>
                                <p:cTn id="67" presetID="1" presetClass="emph" presetSubtype="2" fill="hold" grpId="0" nodeType="withEffect">
                                  <p:stCondLst>
                                    <p:cond delay="0"/>
                                  </p:stCondLst>
                                  <p:childTnLst>
                                    <p:animClr clrSpc="rgb" dir="cw">
                                      <p:cBhvr>
                                        <p:cTn id="68" dur="500" fill="hold"/>
                                        <p:tgtEl>
                                          <p:spTgt spid="5">
                                            <p:graphicEl>
                                              <a:dgm id="{0AFF6FE8-AF0A-0D40-9B43-478E4CEF4476}"/>
                                            </p:graphicEl>
                                          </p:spTgt>
                                        </p:tgtEl>
                                        <p:attrNameLst>
                                          <p:attrName>fillcolor</p:attrName>
                                        </p:attrNameLst>
                                      </p:cBhvr>
                                      <p:to>
                                        <a:schemeClr val="accent2"/>
                                      </p:to>
                                    </p:animClr>
                                    <p:set>
                                      <p:cBhvr>
                                        <p:cTn id="69" dur="500" fill="hold"/>
                                        <p:tgtEl>
                                          <p:spTgt spid="5">
                                            <p:graphicEl>
                                              <a:dgm id="{0AFF6FE8-AF0A-0D40-9B43-478E4CEF4476}"/>
                                            </p:graphicEl>
                                          </p:spTgt>
                                        </p:tgtEl>
                                        <p:attrNameLst>
                                          <p:attrName>fill.type</p:attrName>
                                        </p:attrNameLst>
                                      </p:cBhvr>
                                      <p:to>
                                        <p:strVal val="solid"/>
                                      </p:to>
                                    </p:set>
                                    <p:set>
                                      <p:cBhvr>
                                        <p:cTn id="70" dur="500" fill="hold"/>
                                        <p:tgtEl>
                                          <p:spTgt spid="5">
                                            <p:graphicEl>
                                              <a:dgm id="{0AFF6FE8-AF0A-0D40-9B43-478E4CEF4476}"/>
                                            </p:graphicEl>
                                          </p:spTgt>
                                        </p:tgtEl>
                                        <p:attrNameLst>
                                          <p:attrName>fill.on</p:attrName>
                                        </p:attrNameLst>
                                      </p:cBhvr>
                                      <p:to>
                                        <p:strVal val="true"/>
                                      </p:to>
                                    </p:set>
                                  </p:childTnLst>
                                </p:cTn>
                              </p:par>
                              <p:par>
                                <p:cTn id="71" presetID="1" presetClass="entr" presetSubtype="0" fill="hold" grpId="0" nodeType="withEffect">
                                  <p:stCondLst>
                                    <p:cond delay="0"/>
                                  </p:stCondLst>
                                  <p:childTnLst>
                                    <p:set>
                                      <p:cBhvr>
                                        <p:cTn id="72" dur="1" fill="hold">
                                          <p:stCondLst>
                                            <p:cond delay="0"/>
                                          </p:stCondLst>
                                        </p:cTn>
                                        <p:tgtEl>
                                          <p:spTgt spid="3">
                                            <p:txEl>
                                              <p:pRg st="6" end="6"/>
                                            </p:txEl>
                                          </p:spTgt>
                                        </p:tgtEl>
                                        <p:attrNameLst>
                                          <p:attrName>style.visibility</p:attrName>
                                        </p:attrNameLst>
                                      </p:cBhvr>
                                      <p:to>
                                        <p:strVal val="visible"/>
                                      </p:to>
                                    </p:set>
                                  </p:childTnLst>
                                </p:cTn>
                              </p:par>
                              <p:par>
                                <p:cTn id="73" presetID="22" presetClass="entr" presetSubtype="8" fill="hold" nodeType="withEffect">
                                  <p:stCondLst>
                                    <p:cond delay="0"/>
                                  </p:stCondLst>
                                  <p:childTnLst>
                                    <p:set>
                                      <p:cBhvr>
                                        <p:cTn id="74" dur="1" fill="hold">
                                          <p:stCondLst>
                                            <p:cond delay="0"/>
                                          </p:stCondLst>
                                        </p:cTn>
                                        <p:tgtEl>
                                          <p:spTgt spid="11"/>
                                        </p:tgtEl>
                                        <p:attrNameLst>
                                          <p:attrName>style.visibility</p:attrName>
                                        </p:attrNameLst>
                                      </p:cBhvr>
                                      <p:to>
                                        <p:strVal val="visible"/>
                                      </p:to>
                                    </p:set>
                                    <p:animEffect transition="in" filter="wipe(left)">
                                      <p:cBhvr>
                                        <p:cTn id="75" dur="500"/>
                                        <p:tgtEl>
                                          <p:spTgt spid="11"/>
                                        </p:tgtEl>
                                      </p:cBhvr>
                                    </p:animEffec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3">
                                            <p:txEl>
                                              <p:pRg st="7" end="7"/>
                                            </p:txEl>
                                          </p:spTgt>
                                        </p:tgtEl>
                                        <p:attrNameLst>
                                          <p:attrName>style.visibility</p:attrName>
                                        </p:attrNameLst>
                                      </p:cBhvr>
                                      <p:to>
                                        <p:strVal val="visible"/>
                                      </p:to>
                                    </p:set>
                                  </p:childTnLst>
                                </p:cTn>
                              </p:par>
                              <p:par>
                                <p:cTn id="80" presetID="22" presetClass="entr" presetSubtype="1" fill="hold" nodeType="withEffect">
                                  <p:stCondLst>
                                    <p:cond delay="0"/>
                                  </p:stCondLst>
                                  <p:childTnLst>
                                    <p:set>
                                      <p:cBhvr>
                                        <p:cTn id="81" dur="1" fill="hold">
                                          <p:stCondLst>
                                            <p:cond delay="0"/>
                                          </p:stCondLst>
                                        </p:cTn>
                                        <p:tgtEl>
                                          <p:spTgt spid="13"/>
                                        </p:tgtEl>
                                        <p:attrNameLst>
                                          <p:attrName>style.visibility</p:attrName>
                                        </p:attrNameLst>
                                      </p:cBhvr>
                                      <p:to>
                                        <p:strVal val="visible"/>
                                      </p:to>
                                    </p:set>
                                    <p:animEffect transition="in" filter="wipe(up)">
                                      <p:cBhvr>
                                        <p:cTn id="82" dur="500"/>
                                        <p:tgtEl>
                                          <p:spTgt spid="13"/>
                                        </p:tgtEl>
                                      </p:cBhvr>
                                    </p:animEffect>
                                  </p:childTnLst>
                                </p:cTn>
                              </p:par>
                              <p:par>
                                <p:cTn id="83" presetID="1" presetClass="entr" presetSubtype="0" fill="hold" grpId="0" nodeType="withEffect">
                                  <p:stCondLst>
                                    <p:cond delay="0"/>
                                  </p:stCondLst>
                                  <p:childTnLst>
                                    <p:set>
                                      <p:cBhvr>
                                        <p:cTn id="84" dur="1" fill="hold">
                                          <p:stCondLst>
                                            <p:cond delay="0"/>
                                          </p:stCondLst>
                                        </p:cTn>
                                        <p:tgtEl>
                                          <p:spTgt spid="3">
                                            <p:txEl>
                                              <p:pRg st="8" end="8"/>
                                            </p:txEl>
                                          </p:spTgt>
                                        </p:tgtEl>
                                        <p:attrNameLst>
                                          <p:attrName>style.visibility</p:attrName>
                                        </p:attrNameLst>
                                      </p:cBhvr>
                                      <p:to>
                                        <p:strVal val="visible"/>
                                      </p:to>
                                    </p:set>
                                  </p:childTnLst>
                                </p:cTn>
                              </p:par>
                              <p:par>
                                <p:cTn id="85" presetID="1" presetClass="emph" presetSubtype="2" fill="hold" grpId="0" nodeType="withEffect">
                                  <p:stCondLst>
                                    <p:cond delay="0"/>
                                  </p:stCondLst>
                                  <p:childTnLst>
                                    <p:animClr clrSpc="rgb" dir="cw">
                                      <p:cBhvr>
                                        <p:cTn id="86" dur="500" fill="hold"/>
                                        <p:tgtEl>
                                          <p:spTgt spid="5">
                                            <p:graphicEl>
                                              <a:dgm id="{38A66770-2D6E-E14E-BF97-A92345EF2238}"/>
                                            </p:graphicEl>
                                          </p:spTgt>
                                        </p:tgtEl>
                                        <p:attrNameLst>
                                          <p:attrName>fillcolor</p:attrName>
                                        </p:attrNameLst>
                                      </p:cBhvr>
                                      <p:to>
                                        <a:schemeClr val="accent2"/>
                                      </p:to>
                                    </p:animClr>
                                    <p:set>
                                      <p:cBhvr>
                                        <p:cTn id="87" dur="500" fill="hold"/>
                                        <p:tgtEl>
                                          <p:spTgt spid="5">
                                            <p:graphicEl>
                                              <a:dgm id="{38A66770-2D6E-E14E-BF97-A92345EF2238}"/>
                                            </p:graphicEl>
                                          </p:spTgt>
                                        </p:tgtEl>
                                        <p:attrNameLst>
                                          <p:attrName>fill.type</p:attrName>
                                        </p:attrNameLst>
                                      </p:cBhvr>
                                      <p:to>
                                        <p:strVal val="solid"/>
                                      </p:to>
                                    </p:set>
                                    <p:set>
                                      <p:cBhvr>
                                        <p:cTn id="88" dur="500" fill="hold"/>
                                        <p:tgtEl>
                                          <p:spTgt spid="5">
                                            <p:graphicEl>
                                              <a:dgm id="{38A66770-2D6E-E14E-BF97-A92345EF2238}"/>
                                            </p:graphicEl>
                                          </p:spTgt>
                                        </p:tgtEl>
                                        <p:attrNameLst>
                                          <p:attrName>fill.on</p:attrName>
                                        </p:attrNameLst>
                                      </p:cBhvr>
                                      <p:to>
                                        <p:strVal val="true"/>
                                      </p:to>
                                    </p:set>
                                  </p:childTnLst>
                                </p:cTn>
                              </p:par>
                              <p:par>
                                <p:cTn id="89" presetID="1" presetClass="emph" presetSubtype="2" fill="hold" grpId="0" nodeType="withEffect">
                                  <p:stCondLst>
                                    <p:cond delay="0"/>
                                  </p:stCondLst>
                                  <p:childTnLst>
                                    <p:animClr clrSpc="rgb" dir="cw">
                                      <p:cBhvr>
                                        <p:cTn id="90" dur="500" fill="hold"/>
                                        <p:tgtEl>
                                          <p:spTgt spid="5">
                                            <p:graphicEl>
                                              <a:dgm id="{9E602B42-8EB0-9044-883E-4EDD9E6743DC}"/>
                                            </p:graphicEl>
                                          </p:spTgt>
                                        </p:tgtEl>
                                        <p:attrNameLst>
                                          <p:attrName>fillcolor</p:attrName>
                                        </p:attrNameLst>
                                      </p:cBhvr>
                                      <p:to>
                                        <a:schemeClr val="accent2"/>
                                      </p:to>
                                    </p:animClr>
                                    <p:set>
                                      <p:cBhvr>
                                        <p:cTn id="91" dur="500" fill="hold"/>
                                        <p:tgtEl>
                                          <p:spTgt spid="5">
                                            <p:graphicEl>
                                              <a:dgm id="{9E602B42-8EB0-9044-883E-4EDD9E6743DC}"/>
                                            </p:graphicEl>
                                          </p:spTgt>
                                        </p:tgtEl>
                                        <p:attrNameLst>
                                          <p:attrName>fill.type</p:attrName>
                                        </p:attrNameLst>
                                      </p:cBhvr>
                                      <p:to>
                                        <p:strVal val="solid"/>
                                      </p:to>
                                    </p:set>
                                    <p:set>
                                      <p:cBhvr>
                                        <p:cTn id="92" dur="500" fill="hold"/>
                                        <p:tgtEl>
                                          <p:spTgt spid="5">
                                            <p:graphicEl>
                                              <a:dgm id="{9E602B42-8EB0-9044-883E-4EDD9E6743DC}"/>
                                            </p:graphicEl>
                                          </p:spTgt>
                                        </p:tgtEl>
                                        <p:attrNameLst>
                                          <p:attrName>fill.on</p:attrName>
                                        </p:attrNameLst>
                                      </p:cBhvr>
                                      <p:to>
                                        <p:strVal val="true"/>
                                      </p:to>
                                    </p:set>
                                  </p:childTnLst>
                                </p:cTn>
                              </p:par>
                              <p:par>
                                <p:cTn id="93" presetID="1" presetClass="emph" presetSubtype="2" fill="hold" grpId="0" nodeType="withEffect">
                                  <p:stCondLst>
                                    <p:cond delay="0"/>
                                  </p:stCondLst>
                                  <p:childTnLst>
                                    <p:animClr clrSpc="rgb" dir="cw">
                                      <p:cBhvr>
                                        <p:cTn id="94" dur="500" fill="hold"/>
                                        <p:tgtEl>
                                          <p:spTgt spid="5">
                                            <p:graphicEl>
                                              <a:dgm id="{F2ED696C-BD3A-2C46-891F-160BF567A901}"/>
                                            </p:graphicEl>
                                          </p:spTgt>
                                        </p:tgtEl>
                                        <p:attrNameLst>
                                          <p:attrName>fillcolor</p:attrName>
                                        </p:attrNameLst>
                                      </p:cBhvr>
                                      <p:to>
                                        <a:schemeClr val="accent2"/>
                                      </p:to>
                                    </p:animClr>
                                    <p:set>
                                      <p:cBhvr>
                                        <p:cTn id="95" dur="500" fill="hold"/>
                                        <p:tgtEl>
                                          <p:spTgt spid="5">
                                            <p:graphicEl>
                                              <a:dgm id="{F2ED696C-BD3A-2C46-891F-160BF567A901}"/>
                                            </p:graphicEl>
                                          </p:spTgt>
                                        </p:tgtEl>
                                        <p:attrNameLst>
                                          <p:attrName>fill.type</p:attrName>
                                        </p:attrNameLst>
                                      </p:cBhvr>
                                      <p:to>
                                        <p:strVal val="solid"/>
                                      </p:to>
                                    </p:set>
                                    <p:set>
                                      <p:cBhvr>
                                        <p:cTn id="96" dur="500" fill="hold"/>
                                        <p:tgtEl>
                                          <p:spTgt spid="5">
                                            <p:graphicEl>
                                              <a:dgm id="{F2ED696C-BD3A-2C46-891F-160BF567A901}"/>
                                            </p:graphicEl>
                                          </p:spTgt>
                                        </p:tgtEl>
                                        <p:attrNameLst>
                                          <p:attrName>fill.on</p:attrName>
                                        </p:attrNameLst>
                                      </p:cBhvr>
                                      <p:to>
                                        <p:strVal val="tru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3">
                                            <p:txEl>
                                              <p:pRg st="9" end="9"/>
                                            </p:txEl>
                                          </p:spTgt>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210</TotalTime>
  <Words>4518</Words>
  <Application>Microsoft Macintosh PowerPoint</Application>
  <PresentationFormat>On-screen Show (4:3)</PresentationFormat>
  <Paragraphs>617</Paragraphs>
  <Slides>54</Slides>
  <Notes>8</Notes>
  <HiddenSlides>13</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Working with command-line systems and GAMIT/GLOBK</vt:lpstr>
      <vt:lpstr>Quick poll</vt:lpstr>
      <vt:lpstr>Introduction to command-line computing</vt:lpstr>
      <vt:lpstr>Directory structure and navigation</vt:lpstr>
      <vt:lpstr>Directory structures</vt:lpstr>
      <vt:lpstr>Directory structures</vt:lpstr>
      <vt:lpstr>Changing directory</vt:lpstr>
      <vt:lpstr>Absolute paths</vt:lpstr>
      <vt:lpstr>Relative paths</vt:lpstr>
      <vt:lpstr>Using a command line</vt:lpstr>
      <vt:lpstr>Using a command line</vt:lpstr>
      <vt:lpstr>Basic commands</vt:lpstr>
      <vt:lpstr>Environment variables</vt:lpstr>
      <vt:lpstr>Local variables</vt:lpstr>
      <vt:lpstr>Commands to know</vt:lpstr>
      <vt:lpstr>Everyday commands</vt:lpstr>
      <vt:lpstr>awk</vt:lpstr>
      <vt:lpstr>grep</vt:lpstr>
      <vt:lpstr>sed</vt:lpstr>
      <vt:lpstr>sort</vt:lpstr>
      <vt:lpstr>tr</vt:lpstr>
      <vt:lpstr>echo/cat</vt:lpstr>
      <vt:lpstr>Redirection</vt:lpstr>
      <vt:lpstr>Shorthands</vt:lpstr>
      <vt:lpstr>Useful commands</vt:lpstr>
      <vt:lpstr>Introduction to shell scripts</vt:lpstr>
      <vt:lpstr>What is a script?</vt:lpstr>
      <vt:lpstr>Script example</vt:lpstr>
      <vt:lpstr>Installing GAMIT/GLOBK</vt:lpstr>
      <vt:lpstr>Sources of prerequisite information</vt:lpstr>
      <vt:lpstr>Separation of tasks</vt:lpstr>
      <vt:lpstr>Source code directory (optional)</vt:lpstr>
      <vt:lpstr>Source code directory</vt:lpstr>
      <vt:lpstr>Master installation directory</vt:lpstr>
      <vt:lpstr>Master installation directory</vt:lpstr>
      <vt:lpstr>Downloading source via FTP</vt:lpstr>
      <vt:lpstr>FTP server</vt:lpstr>
      <vt:lpstr>Source code</vt:lpstr>
      <vt:lpstr>Updates!</vt:lpstr>
      <vt:lpstr>Documentation</vt:lpstr>
      <vt:lpstr>Installing GAMIT/GLOBK etc.</vt:lpstr>
      <vt:lpstr>Required tools</vt:lpstr>
      <vt:lpstr>Notes on known problems</vt:lpstr>
      <vt:lpstr>Running install_software</vt:lpstr>
      <vt:lpstr>A note here on permissions</vt:lpstr>
      <vt:lpstr>Potentially necessary edits</vt:lpstr>
      <vt:lpstr>Setting environment variables</vt:lpstr>
      <vt:lpstr>Additional software</vt:lpstr>
      <vt:lpstr>GMT</vt:lpstr>
      <vt:lpstr>GMT</vt:lpstr>
      <vt:lpstr>Processing directories</vt:lpstr>
      <vt:lpstr>Processing directory</vt:lpstr>
      <vt:lpstr>Example continuous GPS structure</vt:lpstr>
      <vt:lpstr>Example survey GPS structure</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GPS for geodesy</dc:title>
  <dc:creator>M. Floyd</dc:creator>
  <cp:lastModifiedBy>M. Floyd</cp:lastModifiedBy>
  <cp:revision>53</cp:revision>
  <dcterms:created xsi:type="dcterms:W3CDTF">2014-11-13T20:18:27Z</dcterms:created>
  <dcterms:modified xsi:type="dcterms:W3CDTF">2015-08-10T02:17:36Z</dcterms:modified>
</cp:coreProperties>
</file>