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7" r:id="rId2"/>
    <p:sldId id="304" r:id="rId3"/>
    <p:sldId id="276" r:id="rId4"/>
    <p:sldId id="312" r:id="rId5"/>
    <p:sldId id="298" r:id="rId6"/>
    <p:sldId id="296" r:id="rId7"/>
    <p:sldId id="297" r:id="rId8"/>
    <p:sldId id="283" r:id="rId9"/>
    <p:sldId id="295" r:id="rId10"/>
    <p:sldId id="300" r:id="rId11"/>
    <p:sldId id="301" r:id="rId12"/>
    <p:sldId id="302" r:id="rId13"/>
    <p:sldId id="303" r:id="rId14"/>
    <p:sldId id="306" r:id="rId15"/>
    <p:sldId id="280" r:id="rId16"/>
    <p:sldId id="273" r:id="rId17"/>
    <p:sldId id="309" r:id="rId18"/>
    <p:sldId id="305" r:id="rId19"/>
    <p:sldId id="307" r:id="rId20"/>
    <p:sldId id="308" r:id="rId21"/>
    <p:sldId id="310" r:id="rId22"/>
    <p:sldId id="31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420982-AD9D-B745-9A21-8C822A757EF3}" v="207" dt="2021-08-09T14:57:49.6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Floyd" userId="672a31ed-b020-432c-ac3f-a859694af94b" providerId="ADAL" clId="{50DB252D-F11F-A040-8311-6102010F0D5F}"/>
    <pc:docChg chg="custSel delSld modSld sldOrd delSection modSection">
      <pc:chgData name="Mike Floyd" userId="672a31ed-b020-432c-ac3f-a859694af94b" providerId="ADAL" clId="{50DB252D-F11F-A040-8311-6102010F0D5F}" dt="2021-08-08T17:47:06.777" v="11"/>
      <pc:docMkLst>
        <pc:docMk/>
      </pc:docMkLst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747282787" sldId="256"/>
        </pc:sldMkLst>
      </pc:sldChg>
      <pc:sldChg chg="addSp delSp modSp mod ord">
        <pc:chgData name="Mike Floyd" userId="672a31ed-b020-432c-ac3f-a859694af94b" providerId="ADAL" clId="{50DB252D-F11F-A040-8311-6102010F0D5F}" dt="2021-07-29T20:21:57.653" v="10"/>
        <pc:sldMkLst>
          <pc:docMk/>
          <pc:sldMk cId="1414570943" sldId="257"/>
        </pc:sldMkLst>
        <pc:spChg chg="del mod">
          <ac:chgData name="Mike Floyd" userId="672a31ed-b020-432c-ac3f-a859694af94b" providerId="ADAL" clId="{50DB252D-F11F-A040-8311-6102010F0D5F}" dt="2021-07-29T20:21:55.020" v="8" actId="478"/>
          <ac:spMkLst>
            <pc:docMk/>
            <pc:sldMk cId="1414570943" sldId="257"/>
            <ac:spMk id="3" creationId="{531E7729-EF18-4F4A-BC04-FC435C024D45}"/>
          </ac:spMkLst>
        </pc:spChg>
        <pc:spChg chg="add del mod">
          <ac:chgData name="Mike Floyd" userId="672a31ed-b020-432c-ac3f-a859694af94b" providerId="ADAL" clId="{50DB252D-F11F-A040-8311-6102010F0D5F}" dt="2021-07-29T20:21:56.411" v="9" actId="478"/>
          <ac:spMkLst>
            <pc:docMk/>
            <pc:sldMk cId="1414570943" sldId="257"/>
            <ac:spMk id="6" creationId="{5C6D3F89-5C5D-E143-8854-C65DB42C3507}"/>
          </ac:spMkLst>
        </pc:spChg>
        <pc:spChg chg="add mod">
          <ac:chgData name="Mike Floyd" userId="672a31ed-b020-432c-ac3f-a859694af94b" providerId="ADAL" clId="{50DB252D-F11F-A040-8311-6102010F0D5F}" dt="2021-07-29T20:21:57.653" v="10"/>
          <ac:spMkLst>
            <pc:docMk/>
            <pc:sldMk cId="1414570943" sldId="257"/>
            <ac:spMk id="7" creationId="{714751CD-E31E-D444-85D1-2E467D1810F1}"/>
          </ac:spMkLst>
        </pc:spChg>
        <pc:picChg chg="add mod">
          <ac:chgData name="Mike Floyd" userId="672a31ed-b020-432c-ac3f-a859694af94b" providerId="ADAL" clId="{50DB252D-F11F-A040-8311-6102010F0D5F}" dt="2021-07-29T20:21:57.653" v="10"/>
          <ac:picMkLst>
            <pc:docMk/>
            <pc:sldMk cId="1414570943" sldId="257"/>
            <ac:picMk id="8" creationId="{F128B147-BAE9-F64B-8D9A-810EDBBA53B6}"/>
          </ac:picMkLst>
        </pc:picChg>
        <pc:picChg chg="add mod">
          <ac:chgData name="Mike Floyd" userId="672a31ed-b020-432c-ac3f-a859694af94b" providerId="ADAL" clId="{50DB252D-F11F-A040-8311-6102010F0D5F}" dt="2021-07-29T20:21:57.653" v="10"/>
          <ac:picMkLst>
            <pc:docMk/>
            <pc:sldMk cId="1414570943" sldId="257"/>
            <ac:picMk id="9" creationId="{B3D8D9CC-3EF1-9F49-AD28-6E5978C386FE}"/>
          </ac:picMkLst>
        </pc:picChg>
        <pc:picChg chg="add mod">
          <ac:chgData name="Mike Floyd" userId="672a31ed-b020-432c-ac3f-a859694af94b" providerId="ADAL" clId="{50DB252D-F11F-A040-8311-6102010F0D5F}" dt="2021-07-29T20:21:57.653" v="10"/>
          <ac:picMkLst>
            <pc:docMk/>
            <pc:sldMk cId="1414570943" sldId="257"/>
            <ac:picMk id="10" creationId="{059D35C8-CA2F-A44D-9D63-9C3A8CB075BF}"/>
          </ac:picMkLst>
        </pc:picChg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586075667" sldId="258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388929184" sldId="259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648738627" sldId="260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755581525" sldId="261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97749136" sldId="26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070622463" sldId="263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211961493" sldId="264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338945423" sldId="265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752815066" sldId="266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978626956" sldId="267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4223730390" sldId="268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740967086" sldId="269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587519407" sldId="270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773267479" sldId="271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854030608" sldId="27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985418599" sldId="273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733107844" sldId="274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674955384" sldId="275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307808911" sldId="276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07808911" sldId="276"/>
            <ac:spMk id="3" creationId="{A13B6AF5-1500-FC43-B398-F387AFE53405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07808911" sldId="276"/>
            <ac:spMk id="4" creationId="{E86763D6-52BA-FB40-BF2D-6117C70A3F8D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07808911" sldId="276"/>
            <ac:spMk id="5" creationId="{079A530E-6E02-BA4E-B849-7DA0E3AABF11}"/>
          </ac:spMkLst>
        </pc:spChg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3117029791" sldId="28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477729030" sldId="284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747868321" sldId="286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382766848" sldId="288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649146704" sldId="289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356332680" sldId="290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044452703" sldId="291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377175940" sldId="292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1568145859" sldId="293"/>
        </pc:sldMkLst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471046011" sldId="294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4031964720" sldId="295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4031964720" sldId="295"/>
            <ac:spMk id="4" creationId="{B4B0A638-D337-A346-BD94-C49D702D2CAC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4031964720" sldId="295"/>
            <ac:spMk id="5" creationId="{5DCF201F-0662-CB49-A83B-CD1DA1F86877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4031964720" sldId="295"/>
            <ac:spMk id="6" creationId="{A0A5808D-FB0D-5E4E-954C-541B454AE024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1539800117" sldId="296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539800117" sldId="296"/>
            <ac:spMk id="4" creationId="{FE8D9360-E029-354D-82F6-A4935A49A66F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539800117" sldId="296"/>
            <ac:spMk id="5" creationId="{A21A7F29-F643-D24D-8F64-44F072D7661D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539800117" sldId="296"/>
            <ac:spMk id="6" creationId="{9FF6DB45-8B11-A74C-9FAA-1FCE5DC4CE13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497395772" sldId="297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97395772" sldId="297"/>
            <ac:spMk id="4" creationId="{50A63438-333A-A84D-B438-4990F398E06D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97395772" sldId="297"/>
            <ac:spMk id="5" creationId="{3B735424-9072-9E42-B25E-92D191160FD3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97395772" sldId="297"/>
            <ac:spMk id="6" creationId="{BD6578DB-827B-624E-AE86-012E50467B1A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1405896997" sldId="298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405896997" sldId="298"/>
            <ac:spMk id="3" creationId="{DAA1C99A-01CA-784E-947A-E1DD0955E2AE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405896997" sldId="298"/>
            <ac:spMk id="4" creationId="{9ACFE1CD-8AFA-6F42-8169-87CF2B547E1E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1405896997" sldId="298"/>
            <ac:spMk id="7" creationId="{C07DCA4C-75C8-DE4B-8E2D-2F5B12136CA1}"/>
          </ac:spMkLst>
        </pc:spChg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2768512362" sldId="299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548945900" sldId="300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548945900" sldId="300"/>
            <ac:spMk id="4" creationId="{AE772EFE-B322-064A-A942-585CA8BBBC1A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548945900" sldId="300"/>
            <ac:spMk id="5" creationId="{7F313571-688A-FA4D-BFE0-AC0026D832D1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548945900" sldId="300"/>
            <ac:spMk id="6" creationId="{9E9F674E-0535-9E46-B59F-223443A66B89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477048864" sldId="301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77048864" sldId="301"/>
            <ac:spMk id="4" creationId="{8BDA8DC3-67AC-FA45-B667-FD6228419230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77048864" sldId="301"/>
            <ac:spMk id="5" creationId="{4D1C60D1-A277-8C47-AE52-8959C0C1AE3B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477048864" sldId="301"/>
            <ac:spMk id="6" creationId="{F7A1B398-C852-924F-9067-352443D4390E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939763735" sldId="302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939763735" sldId="302"/>
            <ac:spMk id="4" creationId="{A96C1B50-3CFB-9649-B3F2-7669DCB06874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939763735" sldId="302"/>
            <ac:spMk id="5" creationId="{F7244DD1-B1CA-F444-A883-D0C08A0A2E59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939763735" sldId="302"/>
            <ac:spMk id="6" creationId="{AA971330-6A01-AA49-9A0E-1B9D88699392}"/>
          </ac:spMkLst>
        </pc:spChg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786884463" sldId="303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786884463" sldId="303"/>
            <ac:spMk id="4" creationId="{3CEA6037-0990-E44F-9B49-04A55AE14EA4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786884463" sldId="303"/>
            <ac:spMk id="5" creationId="{022452DC-3FDB-6A4F-85D0-DCE0E1CE7E8F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786884463" sldId="303"/>
            <ac:spMk id="6" creationId="{B7E03FAB-407F-B24D-97EF-1CA4BF37EFDB}"/>
          </ac:spMkLst>
        </pc:spChg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923990098" sldId="305"/>
        </pc:sldMkLst>
      </pc:sldChg>
      <pc:sldChg chg="addSp modSp">
        <pc:chgData name="Mike Floyd" userId="672a31ed-b020-432c-ac3f-a859694af94b" providerId="ADAL" clId="{50DB252D-F11F-A040-8311-6102010F0D5F}" dt="2021-08-08T17:47:06.777" v="11"/>
        <pc:sldMkLst>
          <pc:docMk/>
          <pc:sldMk cId="331664595" sldId="306"/>
        </pc:sldMkLst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1664595" sldId="306"/>
            <ac:spMk id="4" creationId="{357224A5-0765-0248-850A-7F6F646D4054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1664595" sldId="306"/>
            <ac:spMk id="5" creationId="{79B13CEA-5BDF-BB49-9108-28EB7EB66550}"/>
          </ac:spMkLst>
        </pc:spChg>
        <pc:spChg chg="add mod">
          <ac:chgData name="Mike Floyd" userId="672a31ed-b020-432c-ac3f-a859694af94b" providerId="ADAL" clId="{50DB252D-F11F-A040-8311-6102010F0D5F}" dt="2021-08-08T17:47:06.777" v="11"/>
          <ac:spMkLst>
            <pc:docMk/>
            <pc:sldMk cId="331664595" sldId="306"/>
            <ac:spMk id="6" creationId="{EA41E813-11A9-E54B-8867-8641D585F887}"/>
          </ac:spMkLst>
        </pc:spChg>
      </pc:sldChg>
      <pc:sldChg chg="del">
        <pc:chgData name="Mike Floyd" userId="672a31ed-b020-432c-ac3f-a859694af94b" providerId="ADAL" clId="{50DB252D-F11F-A040-8311-6102010F0D5F}" dt="2021-07-29T19:16:34.654" v="6" actId="2696"/>
        <pc:sldMkLst>
          <pc:docMk/>
          <pc:sldMk cId="2774937985" sldId="307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1419824094" sldId="308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2919118773" sldId="309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3343752403" sldId="312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4263303083" sldId="313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1133796458" sldId="314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3860888148" sldId="315"/>
        </pc:sldMkLst>
      </pc:sldChg>
      <pc:sldChg chg="del">
        <pc:chgData name="Mike Floyd" userId="672a31ed-b020-432c-ac3f-a859694af94b" providerId="ADAL" clId="{50DB252D-F11F-A040-8311-6102010F0D5F}" dt="2021-07-29T19:15:48.783" v="0" actId="2696"/>
        <pc:sldMkLst>
          <pc:docMk/>
          <pc:sldMk cId="2456644670" sldId="316"/>
        </pc:sldMkLst>
      </pc:sldChg>
    </pc:docChg>
  </pc:docChgLst>
  <pc:docChgLst>
    <pc:chgData name="Mike Floyd" userId="672a31ed-b020-432c-ac3f-a859694af94b" providerId="ADAL" clId="{2056A3C4-1369-6441-A60E-77299E74308D}"/>
    <pc:docChg chg="undo custSel addSld delSld modSld sldOrd">
      <pc:chgData name="Mike Floyd" userId="672a31ed-b020-432c-ac3f-a859694af94b" providerId="ADAL" clId="{2056A3C4-1369-6441-A60E-77299E74308D}" dt="2021-08-09T14:24:44.697" v="1636" actId="20577"/>
      <pc:docMkLst>
        <pc:docMk/>
      </pc:docMkLst>
      <pc:sldChg chg="add del">
        <pc:chgData name="Mike Floyd" userId="672a31ed-b020-432c-ac3f-a859694af94b" providerId="ADAL" clId="{2056A3C4-1369-6441-A60E-77299E74308D}" dt="2021-08-08T18:18:07.260" v="77" actId="2696"/>
        <pc:sldMkLst>
          <pc:docMk/>
          <pc:sldMk cId="547722561" sldId="259"/>
        </pc:sldMkLst>
      </pc:sldChg>
      <pc:sldChg chg="add del ord">
        <pc:chgData name="Mike Floyd" userId="672a31ed-b020-432c-ac3f-a859694af94b" providerId="ADAL" clId="{2056A3C4-1369-6441-A60E-77299E74308D}" dt="2021-08-08T18:19:08.570" v="80" actId="2696"/>
        <pc:sldMkLst>
          <pc:docMk/>
          <pc:sldMk cId="1636911655" sldId="259"/>
        </pc:sldMkLst>
      </pc:sldChg>
      <pc:sldChg chg="add del">
        <pc:chgData name="Mike Floyd" userId="672a31ed-b020-432c-ac3f-a859694af94b" providerId="ADAL" clId="{2056A3C4-1369-6441-A60E-77299E74308D}" dt="2021-08-08T20:47:47.743" v="767" actId="2696"/>
        <pc:sldMkLst>
          <pc:docMk/>
          <pc:sldMk cId="1564644842" sldId="267"/>
        </pc:sldMkLst>
      </pc:sldChg>
      <pc:sldChg chg="add">
        <pc:chgData name="Mike Floyd" userId="672a31ed-b020-432c-ac3f-a859694af94b" providerId="ADAL" clId="{2056A3C4-1369-6441-A60E-77299E74308D}" dt="2021-08-08T20:43:15.404" v="572"/>
        <pc:sldMkLst>
          <pc:docMk/>
          <pc:sldMk cId="293374855" sldId="273"/>
        </pc:sldMkLst>
      </pc:sldChg>
      <pc:sldChg chg="modSp add">
        <pc:chgData name="Mike Floyd" userId="672a31ed-b020-432c-ac3f-a859694af94b" providerId="ADAL" clId="{2056A3C4-1369-6441-A60E-77299E74308D}" dt="2021-08-08T20:44:40.697" v="592" actId="20577"/>
        <pc:sldMkLst>
          <pc:docMk/>
          <pc:sldMk cId="3903977751" sldId="280"/>
        </pc:sldMkLst>
        <pc:spChg chg="mod">
          <ac:chgData name="Mike Floyd" userId="672a31ed-b020-432c-ac3f-a859694af94b" providerId="ADAL" clId="{2056A3C4-1369-6441-A60E-77299E74308D}" dt="2021-08-08T20:44:40.697" v="592" actId="20577"/>
          <ac:spMkLst>
            <pc:docMk/>
            <pc:sldMk cId="3903977751" sldId="280"/>
            <ac:spMk id="3" creationId="{00000000-0000-0000-0000-000000000000}"/>
          </ac:spMkLst>
        </pc:spChg>
      </pc:sldChg>
      <pc:sldChg chg="add ord">
        <pc:chgData name="Mike Floyd" userId="672a31ed-b020-432c-ac3f-a859694af94b" providerId="ADAL" clId="{2056A3C4-1369-6441-A60E-77299E74308D}" dt="2021-08-08T20:47:29.152" v="766" actId="20578"/>
        <pc:sldMkLst>
          <pc:docMk/>
          <pc:sldMk cId="2008032939" sldId="283"/>
        </pc:sldMkLst>
      </pc:sldChg>
      <pc:sldChg chg="modSp mod modAnim">
        <pc:chgData name="Mike Floyd" userId="672a31ed-b020-432c-ac3f-a859694af94b" providerId="ADAL" clId="{2056A3C4-1369-6441-A60E-77299E74308D}" dt="2021-08-09T14:20:53.631" v="1555" actId="20577"/>
        <pc:sldMkLst>
          <pc:docMk/>
          <pc:sldMk cId="4031964720" sldId="295"/>
        </pc:sldMkLst>
        <pc:spChg chg="mod">
          <ac:chgData name="Mike Floyd" userId="672a31ed-b020-432c-ac3f-a859694af94b" providerId="ADAL" clId="{2056A3C4-1369-6441-A60E-77299E74308D}" dt="2021-08-09T14:20:53.631" v="1555" actId="20577"/>
          <ac:spMkLst>
            <pc:docMk/>
            <pc:sldMk cId="4031964720" sldId="295"/>
            <ac:spMk id="3" creationId="{0FBBA9AA-DF83-CA4E-A770-94BCB18B5377}"/>
          </ac:spMkLst>
        </pc:spChg>
      </pc:sldChg>
      <pc:sldChg chg="modSp mod modAnim">
        <pc:chgData name="Mike Floyd" userId="672a31ed-b020-432c-ac3f-a859694af94b" providerId="ADAL" clId="{2056A3C4-1369-6441-A60E-77299E74308D}" dt="2021-08-09T14:16:05.874" v="1346" actId="20577"/>
        <pc:sldMkLst>
          <pc:docMk/>
          <pc:sldMk cId="1539800117" sldId="296"/>
        </pc:sldMkLst>
        <pc:spChg chg="mod">
          <ac:chgData name="Mike Floyd" userId="672a31ed-b020-432c-ac3f-a859694af94b" providerId="ADAL" clId="{2056A3C4-1369-6441-A60E-77299E74308D}" dt="2021-08-09T14:16:05.874" v="1346" actId="20577"/>
          <ac:spMkLst>
            <pc:docMk/>
            <pc:sldMk cId="1539800117" sldId="296"/>
            <ac:spMk id="3" creationId="{95BEC11D-AED8-3B40-88F6-8D541FA7BB1A}"/>
          </ac:spMkLst>
        </pc:spChg>
      </pc:sldChg>
      <pc:sldChg chg="modSp mod modAnim">
        <pc:chgData name="Mike Floyd" userId="672a31ed-b020-432c-ac3f-a859694af94b" providerId="ADAL" clId="{2056A3C4-1369-6441-A60E-77299E74308D}" dt="2021-08-09T14:15:04.181" v="1323"/>
        <pc:sldMkLst>
          <pc:docMk/>
          <pc:sldMk cId="3497395772" sldId="297"/>
        </pc:sldMkLst>
        <pc:spChg chg="mod">
          <ac:chgData name="Mike Floyd" userId="672a31ed-b020-432c-ac3f-a859694af94b" providerId="ADAL" clId="{2056A3C4-1369-6441-A60E-77299E74308D}" dt="2021-08-09T14:13:51.060" v="1318" actId="20577"/>
          <ac:spMkLst>
            <pc:docMk/>
            <pc:sldMk cId="3497395772" sldId="297"/>
            <ac:spMk id="3" creationId="{0A926201-B954-AD49-9F8B-5D78C01BA305}"/>
          </ac:spMkLst>
        </pc:spChg>
      </pc:sldChg>
      <pc:sldChg chg="modSp mod">
        <pc:chgData name="Mike Floyd" userId="672a31ed-b020-432c-ac3f-a859694af94b" providerId="ADAL" clId="{2056A3C4-1369-6441-A60E-77299E74308D}" dt="2021-08-08T18:20:04.609" v="117" actId="20577"/>
        <pc:sldMkLst>
          <pc:docMk/>
          <pc:sldMk cId="548945900" sldId="300"/>
        </pc:sldMkLst>
        <pc:spChg chg="mod">
          <ac:chgData name="Mike Floyd" userId="672a31ed-b020-432c-ac3f-a859694af94b" providerId="ADAL" clId="{2056A3C4-1369-6441-A60E-77299E74308D}" dt="2021-08-08T18:20:04.609" v="117" actId="20577"/>
          <ac:spMkLst>
            <pc:docMk/>
            <pc:sldMk cId="548945900" sldId="300"/>
            <ac:spMk id="3" creationId="{BB3E7171-4072-3348-835B-EDAC3CFD4474}"/>
          </ac:spMkLst>
        </pc:spChg>
      </pc:sldChg>
      <pc:sldChg chg="modSp mod">
        <pc:chgData name="Mike Floyd" userId="672a31ed-b020-432c-ac3f-a859694af94b" providerId="ADAL" clId="{2056A3C4-1369-6441-A60E-77299E74308D}" dt="2021-08-09T14:19:01.618" v="1411" actId="20577"/>
        <pc:sldMkLst>
          <pc:docMk/>
          <pc:sldMk cId="3477048864" sldId="301"/>
        </pc:sldMkLst>
        <pc:spChg chg="mod">
          <ac:chgData name="Mike Floyd" userId="672a31ed-b020-432c-ac3f-a859694af94b" providerId="ADAL" clId="{2056A3C4-1369-6441-A60E-77299E74308D}" dt="2021-08-09T14:19:01.618" v="1411" actId="20577"/>
          <ac:spMkLst>
            <pc:docMk/>
            <pc:sldMk cId="3477048864" sldId="301"/>
            <ac:spMk id="3" creationId="{90112D3B-F1BA-B147-8B62-BD878C15AACD}"/>
          </ac:spMkLst>
        </pc:spChg>
      </pc:sldChg>
      <pc:sldChg chg="modSp mod">
        <pc:chgData name="Mike Floyd" userId="672a31ed-b020-432c-ac3f-a859694af94b" providerId="ADAL" clId="{2056A3C4-1369-6441-A60E-77299E74308D}" dt="2021-08-08T20:48:16.570" v="775" actId="20577"/>
        <pc:sldMkLst>
          <pc:docMk/>
          <pc:sldMk cId="3786884463" sldId="303"/>
        </pc:sldMkLst>
        <pc:spChg chg="mod">
          <ac:chgData name="Mike Floyd" userId="672a31ed-b020-432c-ac3f-a859694af94b" providerId="ADAL" clId="{2056A3C4-1369-6441-A60E-77299E74308D}" dt="2021-08-08T20:48:16.570" v="775" actId="20577"/>
          <ac:spMkLst>
            <pc:docMk/>
            <pc:sldMk cId="3786884463" sldId="303"/>
            <ac:spMk id="3" creationId="{C1DC9655-5CC2-214F-A06F-E72A6C19E93A}"/>
          </ac:spMkLst>
        </pc:spChg>
      </pc:sldChg>
      <pc:sldChg chg="modSp add mod addAnim delAnim">
        <pc:chgData name="Mike Floyd" userId="672a31ed-b020-432c-ac3f-a859694af94b" providerId="ADAL" clId="{2056A3C4-1369-6441-A60E-77299E74308D}" dt="2021-08-08T20:49:19.840" v="871" actId="27636"/>
        <pc:sldMkLst>
          <pc:docMk/>
          <pc:sldMk cId="3148127816" sldId="305"/>
        </pc:sldMkLst>
        <pc:spChg chg="mod">
          <ac:chgData name="Mike Floyd" userId="672a31ed-b020-432c-ac3f-a859694af94b" providerId="ADAL" clId="{2056A3C4-1369-6441-A60E-77299E74308D}" dt="2021-08-08T20:49:19.840" v="871" actId="27636"/>
          <ac:spMkLst>
            <pc:docMk/>
            <pc:sldMk cId="3148127816" sldId="305"/>
            <ac:spMk id="3" creationId="{00000000-0000-0000-0000-000000000000}"/>
          </ac:spMkLst>
        </pc:spChg>
      </pc:sldChg>
      <pc:sldChg chg="add">
        <pc:chgData name="Mike Floyd" userId="672a31ed-b020-432c-ac3f-a859694af94b" providerId="ADAL" clId="{2056A3C4-1369-6441-A60E-77299E74308D}" dt="2021-08-08T18:15:07.041" v="0"/>
        <pc:sldMkLst>
          <pc:docMk/>
          <pc:sldMk cId="3459294937" sldId="307"/>
        </pc:sldMkLst>
      </pc:sldChg>
      <pc:sldChg chg="modSp add mod modAnim">
        <pc:chgData name="Mike Floyd" userId="672a31ed-b020-432c-ac3f-a859694af94b" providerId="ADAL" clId="{2056A3C4-1369-6441-A60E-77299E74308D}" dt="2021-08-08T22:44:59.021" v="1089" actId="5793"/>
        <pc:sldMkLst>
          <pc:docMk/>
          <pc:sldMk cId="1250953169" sldId="308"/>
        </pc:sldMkLst>
        <pc:spChg chg="mod">
          <ac:chgData name="Mike Floyd" userId="672a31ed-b020-432c-ac3f-a859694af94b" providerId="ADAL" clId="{2056A3C4-1369-6441-A60E-77299E74308D}" dt="2021-08-08T18:15:44.940" v="50" actId="20577"/>
          <ac:spMkLst>
            <pc:docMk/>
            <pc:sldMk cId="1250953169" sldId="308"/>
            <ac:spMk id="2" creationId="{00000000-0000-0000-0000-000000000000}"/>
          </ac:spMkLst>
        </pc:spChg>
        <pc:spChg chg="mod">
          <ac:chgData name="Mike Floyd" userId="672a31ed-b020-432c-ac3f-a859694af94b" providerId="ADAL" clId="{2056A3C4-1369-6441-A60E-77299E74308D}" dt="2021-08-08T22:44:59.021" v="1089" actId="5793"/>
          <ac:spMkLst>
            <pc:docMk/>
            <pc:sldMk cId="1250953169" sldId="308"/>
            <ac:spMk id="3" creationId="{00000000-0000-0000-0000-000000000000}"/>
          </ac:spMkLst>
        </pc:spChg>
      </pc:sldChg>
      <pc:sldChg chg="modSp add mod">
        <pc:chgData name="Mike Floyd" userId="672a31ed-b020-432c-ac3f-a859694af94b" providerId="ADAL" clId="{2056A3C4-1369-6441-A60E-77299E74308D}" dt="2021-08-08T18:15:52.967" v="65" actId="20577"/>
        <pc:sldMkLst>
          <pc:docMk/>
          <pc:sldMk cId="1577554508" sldId="309"/>
        </pc:sldMkLst>
        <pc:spChg chg="mod">
          <ac:chgData name="Mike Floyd" userId="672a31ed-b020-432c-ac3f-a859694af94b" providerId="ADAL" clId="{2056A3C4-1369-6441-A60E-77299E74308D}" dt="2021-08-08T18:15:52.967" v="65" actId="20577"/>
          <ac:spMkLst>
            <pc:docMk/>
            <pc:sldMk cId="1577554508" sldId="309"/>
            <ac:spMk id="4" creationId="{A35ACFE6-38A9-E74B-8F69-FA998ACC175F}"/>
          </ac:spMkLst>
        </pc:spChg>
      </pc:sldChg>
      <pc:sldChg chg="add del">
        <pc:chgData name="Mike Floyd" userId="672a31ed-b020-432c-ac3f-a859694af94b" providerId="ADAL" clId="{2056A3C4-1369-6441-A60E-77299E74308D}" dt="2021-08-08T18:16:28.682" v="67" actId="2696"/>
        <pc:sldMkLst>
          <pc:docMk/>
          <pc:sldMk cId="808850694" sldId="310"/>
        </pc:sldMkLst>
      </pc:sldChg>
      <pc:sldChg chg="modSp add">
        <pc:chgData name="Mike Floyd" userId="672a31ed-b020-432c-ac3f-a859694af94b" providerId="ADAL" clId="{2056A3C4-1369-6441-A60E-77299E74308D}" dt="2021-08-08T20:50:00.634" v="907" actId="20577"/>
        <pc:sldMkLst>
          <pc:docMk/>
          <pc:sldMk cId="2498987100" sldId="310"/>
        </pc:sldMkLst>
        <pc:spChg chg="mod">
          <ac:chgData name="Mike Floyd" userId="672a31ed-b020-432c-ac3f-a859694af94b" providerId="ADAL" clId="{2056A3C4-1369-6441-A60E-77299E74308D}" dt="2021-08-08T20:50:00.634" v="907" actId="20577"/>
          <ac:spMkLst>
            <pc:docMk/>
            <pc:sldMk cId="2498987100" sldId="310"/>
            <ac:spMk id="3" creationId="{00000000-0000-0000-0000-000000000000}"/>
          </ac:spMkLst>
        </pc:spChg>
      </pc:sldChg>
      <pc:sldChg chg="add del">
        <pc:chgData name="Mike Floyd" userId="672a31ed-b020-432c-ac3f-a859694af94b" providerId="ADAL" clId="{2056A3C4-1369-6441-A60E-77299E74308D}" dt="2021-08-08T18:16:28.682" v="67" actId="2696"/>
        <pc:sldMkLst>
          <pc:docMk/>
          <pc:sldMk cId="1656573896" sldId="311"/>
        </pc:sldMkLst>
      </pc:sldChg>
      <pc:sldChg chg="modSp add mod">
        <pc:chgData name="Mike Floyd" userId="672a31ed-b020-432c-ac3f-a859694af94b" providerId="ADAL" clId="{2056A3C4-1369-6441-A60E-77299E74308D}" dt="2021-08-09T14:24:44.697" v="1636" actId="20577"/>
        <pc:sldMkLst>
          <pc:docMk/>
          <pc:sldMk cId="3542846092" sldId="311"/>
        </pc:sldMkLst>
        <pc:spChg chg="mod">
          <ac:chgData name="Mike Floyd" userId="672a31ed-b020-432c-ac3f-a859694af94b" providerId="ADAL" clId="{2056A3C4-1369-6441-A60E-77299E74308D}" dt="2021-08-09T14:24:44.697" v="1636" actId="20577"/>
          <ac:spMkLst>
            <pc:docMk/>
            <pc:sldMk cId="3542846092" sldId="311"/>
            <ac:spMk id="3" creationId="{00000000-0000-0000-0000-000000000000}"/>
          </ac:spMkLst>
        </pc:spChg>
      </pc:sldChg>
      <pc:sldChg chg="modSp add del mod ord">
        <pc:chgData name="Mike Floyd" userId="672a31ed-b020-432c-ac3f-a859694af94b" providerId="ADAL" clId="{2056A3C4-1369-6441-A60E-77299E74308D}" dt="2021-08-08T18:23:47.598" v="563" actId="2696"/>
        <pc:sldMkLst>
          <pc:docMk/>
          <pc:sldMk cId="2134683441" sldId="312"/>
        </pc:sldMkLst>
        <pc:spChg chg="mod">
          <ac:chgData name="Mike Floyd" userId="672a31ed-b020-432c-ac3f-a859694af94b" providerId="ADAL" clId="{2056A3C4-1369-6441-A60E-77299E74308D}" dt="2021-08-08T18:21:56.092" v="198" actId="21"/>
          <ac:spMkLst>
            <pc:docMk/>
            <pc:sldMk cId="2134683441" sldId="312"/>
            <ac:spMk id="3" creationId="{00000000-0000-0000-0000-000000000000}"/>
          </ac:spMkLst>
        </pc:spChg>
      </pc:sldChg>
    </pc:docChg>
  </pc:docChgLst>
  <pc:docChgLst>
    <pc:chgData name="Thomas A Herring" userId="49bcc5d6-8186-4e0b-bac1-d1f5700fb3e1" providerId="ADAL" clId="{86420982-AD9D-B745-9A21-8C822A757EF3}"/>
    <pc:docChg chg="custSel addSld modSld">
      <pc:chgData name="Thomas A Herring" userId="49bcc5d6-8186-4e0b-bac1-d1f5700fb3e1" providerId="ADAL" clId="{86420982-AD9D-B745-9A21-8C822A757EF3}" dt="2021-08-09T14:57:49.678" v="205" actId="14100"/>
      <pc:docMkLst>
        <pc:docMk/>
      </pc:docMkLst>
      <pc:sldChg chg="mod modShow">
        <pc:chgData name="Thomas A Herring" userId="49bcc5d6-8186-4e0b-bac1-d1f5700fb3e1" providerId="ADAL" clId="{86420982-AD9D-B745-9A21-8C822A757EF3}" dt="2021-08-09T14:19:23.122" v="0" actId="729"/>
        <pc:sldMkLst>
          <pc:docMk/>
          <pc:sldMk cId="3786884463" sldId="303"/>
        </pc:sldMkLst>
      </pc:sldChg>
      <pc:sldChg chg="mod modShow">
        <pc:chgData name="Thomas A Herring" userId="49bcc5d6-8186-4e0b-bac1-d1f5700fb3e1" providerId="ADAL" clId="{86420982-AD9D-B745-9A21-8C822A757EF3}" dt="2021-08-09T14:19:29.971" v="1" actId="729"/>
        <pc:sldMkLst>
          <pc:docMk/>
          <pc:sldMk cId="331664595" sldId="306"/>
        </pc:sldMkLst>
      </pc:sldChg>
      <pc:sldChg chg="modSp mod">
        <pc:chgData name="Thomas A Herring" userId="49bcc5d6-8186-4e0b-bac1-d1f5700fb3e1" providerId="ADAL" clId="{86420982-AD9D-B745-9A21-8C822A757EF3}" dt="2021-08-09T14:26:25.641" v="179" actId="20577"/>
        <pc:sldMkLst>
          <pc:docMk/>
          <pc:sldMk cId="3542846092" sldId="311"/>
        </pc:sldMkLst>
        <pc:spChg chg="mod">
          <ac:chgData name="Thomas A Herring" userId="49bcc5d6-8186-4e0b-bac1-d1f5700fb3e1" providerId="ADAL" clId="{86420982-AD9D-B745-9A21-8C822A757EF3}" dt="2021-08-09T14:26:25.641" v="179" actId="20577"/>
          <ac:spMkLst>
            <pc:docMk/>
            <pc:sldMk cId="3542846092" sldId="311"/>
            <ac:spMk id="3" creationId="{00000000-0000-0000-0000-000000000000}"/>
          </ac:spMkLst>
        </pc:spChg>
      </pc:sldChg>
      <pc:sldChg chg="addSp delSp modSp new mod modClrScheme chgLayout">
        <pc:chgData name="Thomas A Herring" userId="49bcc5d6-8186-4e0b-bac1-d1f5700fb3e1" providerId="ADAL" clId="{86420982-AD9D-B745-9A21-8C822A757EF3}" dt="2021-08-09T14:57:49.678" v="205" actId="14100"/>
        <pc:sldMkLst>
          <pc:docMk/>
          <pc:sldMk cId="4237227964" sldId="312"/>
        </pc:sldMkLst>
        <pc:spChg chg="mod ord">
          <ac:chgData name="Thomas A Herring" userId="49bcc5d6-8186-4e0b-bac1-d1f5700fb3e1" providerId="ADAL" clId="{86420982-AD9D-B745-9A21-8C822A757EF3}" dt="2021-08-09T14:57:49.678" v="205" actId="14100"/>
          <ac:spMkLst>
            <pc:docMk/>
            <pc:sldMk cId="4237227964" sldId="312"/>
            <ac:spMk id="2" creationId="{812C0B72-6396-7242-8F84-FCECE435CF60}"/>
          </ac:spMkLst>
        </pc:spChg>
        <pc:spChg chg="del mo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3" creationId="{936EC40C-CDC5-3740-A010-9E1449256F9E}"/>
          </ac:spMkLst>
        </pc:spChg>
        <pc:spChg chg="mod or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4" creationId="{9C5334E2-07A0-6746-AC5F-D8BAA4CB6239}"/>
          </ac:spMkLst>
        </pc:spChg>
        <pc:spChg chg="mod or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5" creationId="{1EB69E14-20FB-CF49-9A50-273562A33587}"/>
          </ac:spMkLst>
        </pc:spChg>
        <pc:spChg chg="mod ord">
          <ac:chgData name="Thomas A Herring" userId="49bcc5d6-8186-4e0b-bac1-d1f5700fb3e1" providerId="ADAL" clId="{86420982-AD9D-B745-9A21-8C822A757EF3}" dt="2021-08-09T14:57:35.473" v="204" actId="700"/>
          <ac:spMkLst>
            <pc:docMk/>
            <pc:sldMk cId="4237227964" sldId="312"/>
            <ac:spMk id="6" creationId="{A6A10A2E-A3D1-F249-8625-FBFB0696D8E0}"/>
          </ac:spMkLst>
        </pc:spChg>
        <pc:picChg chg="add mod">
          <ac:chgData name="Thomas A Herring" userId="49bcc5d6-8186-4e0b-bac1-d1f5700fb3e1" providerId="ADAL" clId="{86420982-AD9D-B745-9A21-8C822A757EF3}" dt="2021-08-09T14:56:37.842" v="199" actId="167"/>
          <ac:picMkLst>
            <pc:docMk/>
            <pc:sldMk cId="4237227964" sldId="312"/>
            <ac:picMk id="7" creationId="{2ADE7A44-C96E-124C-A896-AA7946B691E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CBC296-D1BC-A343-B345-B6BFCF14DD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CED709-49BC-2841-A07F-86D273400E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1D68A-CDD6-744F-B70E-5F9D2DB06046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435B82-9A67-604B-A293-C9F1F591E0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DBDBDD-D7A3-F44E-A328-6C3C2C2903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4FC0C-84ED-814D-92CD-223C22812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5107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A406-AC51-8A4C-BACD-7295231BA3D1}" type="datetimeFigureOut">
              <a:rPr lang="en-US" smtClean="0"/>
              <a:t>8/9/2021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C75845-C718-534B-97A8-0880F07FBD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260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40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29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6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409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99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597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03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54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02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85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23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2021/08/09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F8D96-3760-E141-A29D-2E89CC7D2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1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860AA-6111-7A46-B947-8B44DC3541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GAMIT/GLOBK In A Day*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49C8F1-3513-1E42-8A69-48EF604E254A}"/>
              </a:ext>
            </a:extLst>
          </p:cNvPr>
          <p:cNvSpPr txBox="1"/>
          <p:nvPr/>
        </p:nvSpPr>
        <p:spPr>
          <a:xfrm>
            <a:off x="3616699" y="6381088"/>
            <a:ext cx="4958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*Or two half-days in the world of virtual workshops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714751CD-E31E-D444-85D1-2E467D181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576025"/>
          </a:xfrm>
        </p:spPr>
        <p:txBody>
          <a:bodyPr>
            <a:normAutofit fontScale="92500" lnSpcReduction="10000"/>
          </a:bodyPr>
          <a:lstStyle/>
          <a:p>
            <a:r>
              <a:rPr lang="en-US" b="1"/>
              <a:t>M. Floyd and T. Herring</a:t>
            </a:r>
          </a:p>
          <a:p>
            <a:r>
              <a:rPr lang="en-US" i="1"/>
              <a:t>Massachusetts Institute of Technology</a:t>
            </a:r>
          </a:p>
          <a:p>
            <a:r>
              <a:rPr lang="en-US"/>
              <a:t>GAGE/SAGE Science Workshop</a:t>
            </a:r>
            <a:br>
              <a:rPr lang="en-US"/>
            </a:br>
            <a:r>
              <a:rPr lang="en-US"/>
              <a:t>Pre-Workshop Course</a:t>
            </a:r>
            <a:br>
              <a:rPr lang="en-US"/>
            </a:br>
            <a:r>
              <a:rPr lang="en-US"/>
              <a:t>9–10 August 2021</a:t>
            </a:r>
          </a:p>
          <a:p>
            <a:r>
              <a:rPr lang="en-US" sz="1900"/>
              <a:t>http://</a:t>
            </a:r>
            <a:r>
              <a:rPr lang="en-US" sz="1900" err="1"/>
              <a:t>geoweb.mit.edu</a:t>
            </a:r>
            <a:r>
              <a:rPr lang="en-US" sz="1900"/>
              <a:t>/gg/courses/202108_GAGE-SAGE/</a:t>
            </a:r>
          </a:p>
          <a:p>
            <a:r>
              <a:rPr lang="en-US" sz="1900"/>
              <a:t>Material from R. W. King, T. A. Herring, M. A. Floyd (MIT) and S. C. McClusky (now at ANU)</a:t>
            </a:r>
            <a:endParaRPr lang="en-US"/>
          </a:p>
        </p:txBody>
      </p:sp>
      <p:pic>
        <p:nvPicPr>
          <p:cNvPr id="8" name="Picture 7" descr="MIT-logo-with-spelling-web-red-gray-design1-large.png">
            <a:extLst>
              <a:ext uri="{FF2B5EF4-FFF2-40B4-BE49-F238E27FC236}">
                <a16:creationId xmlns:a16="http://schemas.microsoft.com/office/drawing/2014/main" id="{F128B147-BAE9-F64B-8D9A-810EDBBA5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861142"/>
            <a:ext cx="2177300" cy="493200"/>
          </a:xfrm>
          <a:prstGeom prst="rect">
            <a:avLst/>
          </a:prstGeom>
        </p:spPr>
      </p:pic>
      <p:pic>
        <p:nvPicPr>
          <p:cNvPr id="9" name="Picture 8" descr="unavco-logo-red-black-shadow.png">
            <a:extLst>
              <a:ext uri="{FF2B5EF4-FFF2-40B4-BE49-F238E27FC236}">
                <a16:creationId xmlns:a16="http://schemas.microsoft.com/office/drawing/2014/main" id="{B3D8D9CC-3EF1-9F49-AD28-6E5978C386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2718" y="254000"/>
            <a:ext cx="2975282" cy="743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9D35C8-CA2F-A44D-9D63-9C3A8CB07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254000"/>
            <a:ext cx="2222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57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11D9F-C206-C846-8EE6-0C2204FE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E7171-4072-3348-835B-EDAC3CFD4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From the main installation directory</a:t>
            </a:r>
          </a:p>
          <a:p>
            <a:pPr lvl="1"/>
            <a:endParaRPr lang="en-US" i="1"/>
          </a:p>
          <a:p>
            <a:pPr lvl="1"/>
            <a:r>
              <a:rPr lang="en-US" i="1"/>
              <a:t>Either</a:t>
            </a:r>
            <a:r>
              <a:rPr lang="en-US"/>
              <a:t> extract </a:t>
            </a:r>
            <a:r>
              <a:rPr lang="en-US" err="1"/>
              <a:t>install_software</a:t>
            </a:r>
            <a:r>
              <a:rPr lang="en-US"/>
              <a:t> from com.10.71.tar.gz and run it:</a:t>
            </a:r>
          </a:p>
          <a:p>
            <a:pPr marL="914377" lvl="2" indent="0">
              <a:buNone/>
            </a:pPr>
            <a:r>
              <a:rPr lang="en-US">
                <a:latin typeface="Courier" pitchFamily="2" charset="0"/>
              </a:rPr>
              <a:t>tar </a:t>
            </a:r>
            <a:r>
              <a:rPr lang="en-US" err="1">
                <a:latin typeface="Courier" pitchFamily="2" charset="0"/>
              </a:rPr>
              <a:t>xfzv</a:t>
            </a:r>
            <a:r>
              <a:rPr lang="en-US">
                <a:latin typeface="Courier" pitchFamily="2" charset="0"/>
              </a:rPr>
              <a:t> com.10.71.tar.gz com/</a:t>
            </a:r>
            <a:r>
              <a:rPr lang="en-US" err="1">
                <a:latin typeface="Courier" pitchFamily="2" charset="0"/>
              </a:rPr>
              <a:t>install_software</a:t>
            </a:r>
            <a:endParaRPr lang="en-US">
              <a:latin typeface="Courier" pitchFamily="2" charset="0"/>
            </a:endParaRPr>
          </a:p>
          <a:p>
            <a:pPr marL="914377" lvl="2" indent="0">
              <a:buNone/>
            </a:pPr>
            <a:r>
              <a:rPr lang="en-US">
                <a:latin typeface="Courier" pitchFamily="2" charset="0"/>
              </a:rPr>
              <a:t>com/</a:t>
            </a:r>
            <a:r>
              <a:rPr lang="en-US" err="1">
                <a:latin typeface="Courier" pitchFamily="2" charset="0"/>
              </a:rPr>
              <a:t>install_software</a:t>
            </a:r>
            <a:endParaRPr lang="en-US">
              <a:latin typeface="Courier" pitchFamily="2" charset="0"/>
            </a:endParaRPr>
          </a:p>
          <a:p>
            <a:pPr lvl="1"/>
            <a:endParaRPr lang="en-US" i="1"/>
          </a:p>
          <a:p>
            <a:pPr lvl="1"/>
            <a:r>
              <a:rPr lang="en-US" i="1"/>
              <a:t>Or</a:t>
            </a:r>
            <a:r>
              <a:rPr lang="en-US"/>
              <a:t> download </a:t>
            </a:r>
            <a:r>
              <a:rPr lang="en-US" err="1"/>
              <a:t>install_software</a:t>
            </a:r>
            <a:r>
              <a:rPr lang="en-US"/>
              <a:t> from ftp://</a:t>
            </a:r>
            <a:r>
              <a:rPr lang="en-US" err="1"/>
              <a:t>chandler.mit.edu</a:t>
            </a:r>
            <a:r>
              <a:rPr lang="en-US"/>
              <a:t>, make it executable and run it:</a:t>
            </a:r>
          </a:p>
          <a:p>
            <a:pPr marL="914377" lvl="2" indent="0">
              <a:buNone/>
            </a:pPr>
            <a:r>
              <a:rPr lang="en-US" err="1">
                <a:latin typeface="Courier" pitchFamily="2" charset="0"/>
              </a:rPr>
              <a:t>chmod</a:t>
            </a:r>
            <a:r>
              <a:rPr lang="en-US">
                <a:latin typeface="Courier" pitchFamily="2" charset="0"/>
              </a:rPr>
              <a:t> +x </a:t>
            </a:r>
            <a:r>
              <a:rPr lang="en-US" err="1">
                <a:latin typeface="Courier" pitchFamily="2" charset="0"/>
              </a:rPr>
              <a:t>install_software</a:t>
            </a:r>
            <a:endParaRPr lang="en-US">
              <a:latin typeface="Courier" pitchFamily="2" charset="0"/>
            </a:endParaRPr>
          </a:p>
          <a:p>
            <a:pPr marL="914377" lvl="2" indent="0">
              <a:buNone/>
            </a:pPr>
            <a:r>
              <a:rPr lang="en-US">
                <a:latin typeface="Courier" pitchFamily="2" charset="0"/>
              </a:rPr>
              <a:t>./</a:t>
            </a:r>
            <a:r>
              <a:rPr lang="en-US" err="1">
                <a:latin typeface="Courier" pitchFamily="2" charset="0"/>
              </a:rPr>
              <a:t>install_software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72EFE-B322-064A-A942-585CA8BBB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13571-688A-FA4D-BFE0-AC0026D83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F674E-0535-9E46-B59F-223443A66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4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4B6-4DEE-7B42-B6C2-95FE82F78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Compilation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12D3B-F1BA-B147-8B62-BD878C15A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Read the output and answer the questions appropriately</a:t>
            </a:r>
          </a:p>
          <a:p>
            <a:r>
              <a:rPr lang="en-US" err="1">
                <a:latin typeface="Courier" pitchFamily="2" charset="0"/>
              </a:rPr>
              <a:t>install_software</a:t>
            </a:r>
            <a:r>
              <a:rPr lang="en-US"/>
              <a:t> will first extract the source code from all the tar-files</a:t>
            </a:r>
          </a:p>
          <a:p>
            <a:r>
              <a:rPr lang="en-US"/>
              <a:t>You are then quite likely to need to stop the installation process to edit libraries/</a:t>
            </a:r>
            <a:r>
              <a:rPr lang="en-US" err="1"/>
              <a:t>Makefile.config</a:t>
            </a:r>
            <a:r>
              <a:rPr lang="en-US"/>
              <a:t> according to your operating system, e.g.</a:t>
            </a:r>
          </a:p>
          <a:p>
            <a:pPr lvl="1"/>
            <a:r>
              <a:rPr lang="en-US"/>
              <a:t>X11LIBPATH (path to libX11)</a:t>
            </a:r>
          </a:p>
          <a:p>
            <a:pPr lvl="1"/>
            <a:r>
              <a:rPr lang="en-US"/>
              <a:t>X11INCPATH (path to </a:t>
            </a:r>
            <a:r>
              <a:rPr lang="en-US" err="1"/>
              <a:t>Xlib.h</a:t>
            </a:r>
            <a:r>
              <a:rPr lang="en-US"/>
              <a:t>)</a:t>
            </a:r>
          </a:p>
          <a:p>
            <a:pPr lvl="1"/>
            <a:r>
              <a:rPr lang="en-US"/>
              <a:t>MAXSIT (maximum number of sites to process simultaneously; must be &lt; 100)</a:t>
            </a:r>
          </a:p>
          <a:p>
            <a:pPr lvl="1"/>
            <a:r>
              <a:rPr lang="en-US"/>
              <a:t>MAXSAT (do not change)</a:t>
            </a:r>
          </a:p>
          <a:p>
            <a:pPr lvl="1"/>
            <a:r>
              <a:rPr lang="en-US"/>
              <a:t>MAXATM (maximum atmospheric estimates per session)</a:t>
            </a:r>
          </a:p>
          <a:p>
            <a:pPr lvl="1"/>
            <a:r>
              <a:rPr lang="en-US"/>
              <a:t>MAXEPC (maximum epochs per session, e.g. 24 hours at 30 s interval = 2880 measurement epochs)</a:t>
            </a:r>
          </a:p>
          <a:p>
            <a:pPr lvl="1"/>
            <a:r>
              <a:rPr lang="en-US"/>
              <a:t>OS block (usually no need to change)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A8DC3-67AC-FA45-B667-FD622841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C60D1-A277-8C47-AE52-8959C0C1A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1B398-C852-924F-9067-352443D4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488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013B-DEC0-D647-8326-AE3654F1F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5D3C-B852-1945-B0AB-0418C598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/>
              <a:t>At the end of the installation you will see instructions such as:</a:t>
            </a:r>
          </a:p>
          <a:p>
            <a:pPr marL="0" indent="0">
              <a:buNone/>
            </a:pPr>
            <a:r>
              <a:rPr lang="en-GB" sz="1600">
                <a:latin typeface="Courier" pitchFamily="2" charset="0"/>
              </a:rPr>
              <a:t>Don't forget to set your : PATH to include 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/Applications/gg/10.71/com,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                  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gamit</a:t>
            </a:r>
            <a:r>
              <a:rPr lang="en-GB" sz="1600">
                <a:latin typeface="Courier" pitchFamily="2" charset="0"/>
              </a:rPr>
              <a:t>/bin and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                  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kf</a:t>
            </a:r>
            <a:r>
              <a:rPr lang="en-GB" sz="1600">
                <a:latin typeface="Courier" pitchFamily="2" charset="0"/>
              </a:rPr>
              <a:t>/bin;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: HELP_DIR environment variable in your shell profile; and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                         : INSTITUTE </a:t>
            </a:r>
            <a:r>
              <a:rPr lang="en-GB" sz="1600" err="1">
                <a:latin typeface="Courier" pitchFamily="2" charset="0"/>
              </a:rPr>
              <a:t>evnironment</a:t>
            </a:r>
            <a:r>
              <a:rPr lang="en-GB" sz="1600">
                <a:latin typeface="Courier" pitchFamily="2" charset="0"/>
              </a:rPr>
              <a:t> variable in your shell profile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For example, if using </a:t>
            </a:r>
            <a:r>
              <a:rPr lang="en-GB" sz="1600" err="1">
                <a:latin typeface="Courier" pitchFamily="2" charset="0"/>
              </a:rPr>
              <a:t>sh</a:t>
            </a:r>
            <a:r>
              <a:rPr lang="en-GB" sz="1600">
                <a:latin typeface="Courier" pitchFamily="2" charset="0"/>
              </a:rPr>
              <a:t> or bash ("echo $SHELL" = /bin/</a:t>
            </a:r>
            <a:r>
              <a:rPr lang="en-GB" sz="1600" err="1">
                <a:latin typeface="Courier" pitchFamily="2" charset="0"/>
              </a:rPr>
              <a:t>sh</a:t>
            </a:r>
            <a:r>
              <a:rPr lang="en-GB" sz="1600">
                <a:latin typeface="Courier" pitchFamily="2" charset="0"/>
              </a:rPr>
              <a:t> or /bin/bash),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add the following lines to ~/.</a:t>
            </a:r>
            <a:r>
              <a:rPr lang="en-GB" sz="1600" err="1">
                <a:latin typeface="Courier" pitchFamily="2" charset="0"/>
              </a:rPr>
              <a:t>bashrc</a:t>
            </a:r>
            <a:r>
              <a:rPr lang="en-GB" sz="1600">
                <a:latin typeface="Courier" pitchFamily="2" charset="0"/>
              </a:rPr>
              <a:t> (or ~/.</a:t>
            </a:r>
            <a:r>
              <a:rPr lang="en-GB" sz="1600" err="1">
                <a:latin typeface="Courier" pitchFamily="2" charset="0"/>
              </a:rPr>
              <a:t>bash_profile</a:t>
            </a:r>
            <a:r>
              <a:rPr lang="en-GB" sz="1600">
                <a:latin typeface="Courier" pitchFamily="2" charset="0"/>
              </a:rPr>
              <a:t> on Mac):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PATH="/Users/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/Applications/gg/10.71/com:/Users/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gamit</a:t>
            </a:r>
            <a:r>
              <a:rPr lang="en-GB" sz="1600">
                <a:latin typeface="Courier" pitchFamily="2" charset="0"/>
              </a:rPr>
              <a:t>/bin:/Users/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kf</a:t>
            </a:r>
            <a:r>
              <a:rPr lang="en-GB" sz="1600">
                <a:latin typeface="Courier" pitchFamily="2" charset="0"/>
              </a:rPr>
              <a:t>/bin:$PATH"; export PATH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HELP_DIR="/Users/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/Applications/gg/10.71/help"; export HELP_DIR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Or, if using </a:t>
            </a:r>
            <a:r>
              <a:rPr lang="en-GB" sz="1600" err="1">
                <a:latin typeface="Courier" pitchFamily="2" charset="0"/>
              </a:rPr>
              <a:t>csh</a:t>
            </a:r>
            <a:r>
              <a:rPr lang="en-GB" sz="1600">
                <a:latin typeface="Courier" pitchFamily="2" charset="0"/>
              </a:rPr>
              <a:t> or </a:t>
            </a:r>
            <a:r>
              <a:rPr lang="en-GB" sz="1600" err="1">
                <a:latin typeface="Courier" pitchFamily="2" charset="0"/>
              </a:rPr>
              <a:t>tcsh</a:t>
            </a:r>
            <a:r>
              <a:rPr lang="en-GB" sz="1600">
                <a:latin typeface="Courier" pitchFamily="2" charset="0"/>
              </a:rPr>
              <a:t> ("echo $SHELL" = /bin/</a:t>
            </a:r>
            <a:r>
              <a:rPr lang="en-GB" sz="1600" err="1">
                <a:latin typeface="Courier" pitchFamily="2" charset="0"/>
              </a:rPr>
              <a:t>csh</a:t>
            </a:r>
            <a:r>
              <a:rPr lang="en-GB" sz="1600">
                <a:latin typeface="Courier" pitchFamily="2" charset="0"/>
              </a:rPr>
              <a:t> or /bin/</a:t>
            </a:r>
            <a:r>
              <a:rPr lang="en-GB" sz="1600" err="1">
                <a:latin typeface="Courier" pitchFamily="2" charset="0"/>
              </a:rPr>
              <a:t>tcsh</a:t>
            </a:r>
            <a:r>
              <a:rPr lang="en-GB" sz="1600">
                <a:latin typeface="Courier" pitchFamily="2" charset="0"/>
              </a:rPr>
              <a:t>),</a:t>
            </a:r>
            <a:br>
              <a:rPr lang="en-GB" sz="1600">
                <a:latin typeface="Courier" pitchFamily="2" charset="0"/>
              </a:rPr>
            </a:br>
            <a:r>
              <a:rPr lang="en-GB" sz="1600">
                <a:latin typeface="Courier" pitchFamily="2" charset="0"/>
              </a:rPr>
              <a:t>add the following lines to ~/.</a:t>
            </a:r>
            <a:r>
              <a:rPr lang="en-GB" sz="1600" err="1">
                <a:latin typeface="Courier" pitchFamily="2" charset="0"/>
              </a:rPr>
              <a:t>cshrc</a:t>
            </a:r>
            <a:r>
              <a:rPr lang="en-GB" sz="1600">
                <a:latin typeface="Courier" pitchFamily="2" charset="0"/>
              </a:rPr>
              <a:t>:</a:t>
            </a:r>
            <a:br>
              <a:rPr lang="en-GB" sz="1600">
                <a:latin typeface="Courier" pitchFamily="2" charset="0"/>
              </a:rPr>
            </a:br>
            <a:br>
              <a:rPr lang="en-GB" sz="1600">
                <a:latin typeface="Courier" pitchFamily="2" charset="0"/>
              </a:rPr>
            </a:br>
            <a:r>
              <a:rPr lang="en-GB" sz="1600" err="1">
                <a:latin typeface="Courier" pitchFamily="2" charset="0"/>
              </a:rPr>
              <a:t>setenv</a:t>
            </a:r>
            <a:r>
              <a:rPr lang="en-GB" sz="1600">
                <a:latin typeface="Courier" pitchFamily="2" charset="0"/>
              </a:rPr>
              <a:t> PATH 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/Applications/gg/10.71/com:/Users/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gamit</a:t>
            </a:r>
            <a:r>
              <a:rPr lang="en-GB" sz="1600">
                <a:latin typeface="Courier" pitchFamily="2" charset="0"/>
              </a:rPr>
              <a:t>/bin:/Users/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</a:t>
            </a:r>
            <a:r>
              <a:rPr lang="en-GB" sz="1600" err="1">
                <a:latin typeface="Courier" pitchFamily="2" charset="0"/>
              </a:rPr>
              <a:t>kf</a:t>
            </a:r>
            <a:r>
              <a:rPr lang="en-GB" sz="1600">
                <a:latin typeface="Courier" pitchFamily="2" charset="0"/>
              </a:rPr>
              <a:t>/bin:$PATH”</a:t>
            </a:r>
            <a:br>
              <a:rPr lang="en-GB" sz="1600">
                <a:latin typeface="Courier" pitchFamily="2" charset="0"/>
              </a:rPr>
            </a:br>
            <a:r>
              <a:rPr lang="en-GB" sz="1600" err="1">
                <a:latin typeface="Courier" pitchFamily="2" charset="0"/>
              </a:rPr>
              <a:t>setenv</a:t>
            </a:r>
            <a:r>
              <a:rPr lang="en-GB" sz="1600">
                <a:latin typeface="Courier" pitchFamily="2" charset="0"/>
              </a:rPr>
              <a:t> HELP_DIR "/Users/</a:t>
            </a:r>
            <a:r>
              <a:rPr lang="en-GB" sz="1600" err="1">
                <a:latin typeface="Courier" pitchFamily="2" charset="0"/>
              </a:rPr>
              <a:t>maf</a:t>
            </a:r>
            <a:r>
              <a:rPr lang="en-GB" sz="1600">
                <a:latin typeface="Courier" pitchFamily="2" charset="0"/>
              </a:rPr>
              <a:t>/Applications/gg/10.71/help"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C1B50-3CFB-9649-B3F2-7669DCB06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44DD1-B1CA-F444-A883-D0C08A0A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71330-6A01-AA49-9A0E-1B9D8869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6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2966-75DE-F949-83A3-D40DC226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err="1"/>
              <a:t>sh</a:t>
            </a:r>
            <a:r>
              <a:rPr lang="en-US"/>
              <a:t>/bash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9655-5CC2-214F-A06F-E72A6C19E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Check your shell type</a:t>
            </a:r>
          </a:p>
          <a:p>
            <a:pPr marL="457189" lvl="1" indent="0">
              <a:buNone/>
            </a:pPr>
            <a:r>
              <a:rPr lang="en-US" sz="2000">
                <a:latin typeface="Courier" pitchFamily="2" charset="0"/>
              </a:rPr>
              <a:t>echo $SHELL</a:t>
            </a:r>
            <a:br>
              <a:rPr lang="en-US" sz="2000">
                <a:latin typeface="Courier" pitchFamily="2" charset="0"/>
              </a:rPr>
            </a:br>
            <a:r>
              <a:rPr lang="en-US" sz="2000"/>
              <a:t>returns “</a:t>
            </a:r>
            <a:r>
              <a:rPr lang="en-US" sz="2000">
                <a:latin typeface="Courier" pitchFamily="2" charset="0"/>
              </a:rPr>
              <a:t>/bin/bash</a:t>
            </a:r>
            <a:r>
              <a:rPr lang="en-US" sz="2000"/>
              <a:t>”</a:t>
            </a:r>
          </a:p>
          <a:p>
            <a:r>
              <a:rPr lang="en-GB"/>
              <a:t>Edit your ~/.</a:t>
            </a:r>
            <a:r>
              <a:rPr lang="en-GB" err="1"/>
              <a:t>bashrc</a:t>
            </a:r>
            <a:r>
              <a:rPr lang="en-GB"/>
              <a:t>, ~/.</a:t>
            </a:r>
            <a:r>
              <a:rPr lang="en-GB" err="1"/>
              <a:t>bash_profile</a:t>
            </a:r>
            <a:r>
              <a:rPr lang="en-GB"/>
              <a:t> or ~/.profile file</a:t>
            </a:r>
          </a:p>
          <a:p>
            <a:pPr marL="457189" lvl="1" indent="0">
              <a:buNone/>
            </a:pPr>
            <a:r>
              <a:rPr lang="en-GB" sz="2000">
                <a:latin typeface="Courier" pitchFamily="2" charset="0"/>
              </a:rPr>
              <a:t>PATH="/Users/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/Applications/gg/10.71/com:/Users/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gamit</a:t>
            </a:r>
            <a:r>
              <a:rPr lang="en-GB" sz="2000">
                <a:latin typeface="Courier" pitchFamily="2" charset="0"/>
              </a:rPr>
              <a:t>/bin:/Users/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kf</a:t>
            </a:r>
            <a:r>
              <a:rPr lang="en-GB" sz="2000">
                <a:latin typeface="Courier" pitchFamily="2" charset="0"/>
              </a:rPr>
              <a:t>/bin:$PATH"; export PATH</a:t>
            </a:r>
            <a:br>
              <a:rPr lang="en-GB" sz="2000">
                <a:latin typeface="Courier" pitchFamily="2" charset="0"/>
              </a:rPr>
            </a:br>
            <a:r>
              <a:rPr lang="en-GB" sz="2000">
                <a:latin typeface="Courier" pitchFamily="2" charset="0"/>
              </a:rPr>
              <a:t>HELP_DIR="/Users/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/Applications/gg/10.71/help"; export HELP_DIR</a:t>
            </a:r>
            <a:endParaRPr lang="en-US" sz="2000">
              <a:latin typeface="Courier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A6037-0990-E44F-9B49-04A55AE1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452DC-3FDB-6A4F-85D0-DCE0E1CE7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03FAB-407F-B24D-97EF-1CA4BF37E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884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B2966-75DE-F949-83A3-D40DC226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 </a:t>
            </a:r>
            <a:r>
              <a:rPr lang="en-US" err="1"/>
              <a:t>csh</a:t>
            </a:r>
            <a:r>
              <a:rPr lang="en-US"/>
              <a:t>/</a:t>
            </a:r>
            <a:r>
              <a:rPr lang="en-US" err="1"/>
              <a:t>tcsh</a:t>
            </a:r>
            <a:r>
              <a:rPr lang="en-US"/>
              <a:t>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9655-5CC2-214F-A06F-E72A6C19E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Check your shell type</a:t>
            </a:r>
          </a:p>
          <a:p>
            <a:pPr marL="457189" lvl="1" indent="0">
              <a:buNone/>
            </a:pPr>
            <a:r>
              <a:rPr lang="en-US" sz="2000">
                <a:latin typeface="Courier" pitchFamily="2" charset="0"/>
              </a:rPr>
              <a:t>echo $SHELL</a:t>
            </a:r>
            <a:br>
              <a:rPr lang="en-US" sz="2000">
                <a:latin typeface="Courier" pitchFamily="2" charset="0"/>
              </a:rPr>
            </a:br>
            <a:r>
              <a:rPr lang="en-US" sz="2000"/>
              <a:t>returns “</a:t>
            </a:r>
            <a:r>
              <a:rPr lang="en-US" sz="2000">
                <a:latin typeface="Courier" pitchFamily="2" charset="0"/>
              </a:rPr>
              <a:t>/bin/</a:t>
            </a:r>
            <a:r>
              <a:rPr lang="en-US" sz="2000" err="1">
                <a:latin typeface="Courier" pitchFamily="2" charset="0"/>
              </a:rPr>
              <a:t>csh</a:t>
            </a:r>
            <a:r>
              <a:rPr lang="en-US" sz="2000"/>
              <a:t>” or “</a:t>
            </a:r>
            <a:r>
              <a:rPr lang="en-US" sz="2000">
                <a:latin typeface="Courier" pitchFamily="2" charset="0"/>
              </a:rPr>
              <a:t>/bin/</a:t>
            </a:r>
            <a:r>
              <a:rPr lang="en-US" sz="2000" err="1">
                <a:latin typeface="Courier" pitchFamily="2" charset="0"/>
              </a:rPr>
              <a:t>tcsh</a:t>
            </a:r>
            <a:r>
              <a:rPr lang="en-US" sz="2000"/>
              <a:t>”</a:t>
            </a:r>
          </a:p>
          <a:p>
            <a:r>
              <a:rPr lang="en-GB"/>
              <a:t>Edit your environment variables</a:t>
            </a:r>
          </a:p>
          <a:p>
            <a:pPr marL="457189" lvl="1" indent="0">
              <a:buNone/>
            </a:pPr>
            <a:r>
              <a:rPr lang="en-GB" sz="2000" err="1">
                <a:latin typeface="Courier" pitchFamily="2" charset="0"/>
              </a:rPr>
              <a:t>setenv</a:t>
            </a:r>
            <a:r>
              <a:rPr lang="en-GB" sz="2000">
                <a:latin typeface="Courier" pitchFamily="2" charset="0"/>
              </a:rPr>
              <a:t> PATH 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/Applications/gg/10.71/com:/Users/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gamit</a:t>
            </a:r>
            <a:r>
              <a:rPr lang="en-GB" sz="2000">
                <a:latin typeface="Courier" pitchFamily="2" charset="0"/>
              </a:rPr>
              <a:t>/bin:/Users/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</a:t>
            </a:r>
            <a:r>
              <a:rPr lang="en-GB" sz="2000" err="1">
                <a:latin typeface="Courier" pitchFamily="2" charset="0"/>
              </a:rPr>
              <a:t>kf</a:t>
            </a:r>
            <a:r>
              <a:rPr lang="en-GB" sz="2000">
                <a:latin typeface="Courier" pitchFamily="2" charset="0"/>
              </a:rPr>
              <a:t>/bin:$PATH”</a:t>
            </a:r>
            <a:br>
              <a:rPr lang="en-GB" sz="2000">
                <a:latin typeface="Courier" pitchFamily="2" charset="0"/>
              </a:rPr>
            </a:br>
            <a:r>
              <a:rPr lang="en-GB" sz="2000" err="1">
                <a:latin typeface="Courier" pitchFamily="2" charset="0"/>
              </a:rPr>
              <a:t>setenv</a:t>
            </a:r>
            <a:r>
              <a:rPr lang="en-GB" sz="2000">
                <a:latin typeface="Courier" pitchFamily="2" charset="0"/>
              </a:rPr>
              <a:t> HELP_DIR "/Users/</a:t>
            </a:r>
            <a:r>
              <a:rPr lang="en-GB" sz="2000" err="1">
                <a:latin typeface="Courier" pitchFamily="2" charset="0"/>
              </a:rPr>
              <a:t>maf</a:t>
            </a:r>
            <a:r>
              <a:rPr lang="en-GB" sz="2000">
                <a:latin typeface="Courier" pitchFamily="2" charset="0"/>
              </a:rPr>
              <a:t>/Applications/gg/10.71/help"</a:t>
            </a:r>
            <a:endParaRPr lang="en-US" sz="2000">
              <a:latin typeface="Courier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224A5-0765-0248-850A-7F6F646D4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B13CEA-5BDF-BB49-9108-28EB7EB66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1E813-11A9-E54B-8867-8641D585F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Incremental updates are made available on the first day of every month, so please check at least</a:t>
            </a:r>
          </a:p>
          <a:p>
            <a:pPr lvl="1"/>
            <a:r>
              <a:rPr lang="en-US"/>
              <a:t>Earth orientation parameters (pole.* and ut1.*; or </a:t>
            </a:r>
            <a:r>
              <a:rPr lang="en-US" err="1"/>
              <a:t>sh_update_eop</a:t>
            </a:r>
            <a:r>
              <a:rPr lang="en-US"/>
              <a:t>)</a:t>
            </a:r>
          </a:p>
          <a:p>
            <a:pPr lvl="1"/>
            <a:r>
              <a:rPr lang="en-US"/>
              <a:t>SVN-PRN translation tables (</a:t>
            </a:r>
            <a:r>
              <a:rPr lang="en-US" err="1"/>
              <a:t>svnav.dat</a:t>
            </a:r>
            <a:r>
              <a:rPr lang="en-US"/>
              <a:t>)</a:t>
            </a:r>
          </a:p>
          <a:p>
            <a:pPr lvl="1"/>
            <a:r>
              <a:rPr lang="en-US"/>
              <a:t>Differential code biases (</a:t>
            </a:r>
            <a:r>
              <a:rPr lang="en-US" err="1"/>
              <a:t>dcb.dat</a:t>
            </a:r>
            <a:r>
              <a:rPr lang="en-US"/>
              <a:t>)</a:t>
            </a:r>
          </a:p>
          <a:p>
            <a:pPr lvl="1"/>
            <a:r>
              <a:rPr lang="en-US"/>
              <a:t>Leap seconds (</a:t>
            </a:r>
            <a:r>
              <a:rPr lang="en-US" err="1"/>
              <a:t>leap.sec</a:t>
            </a:r>
            <a:r>
              <a:rPr lang="en-US"/>
              <a:t>)</a:t>
            </a:r>
          </a:p>
          <a:p>
            <a:pPr lvl="1"/>
            <a:r>
              <a:rPr lang="en-US"/>
              <a:t>Loading grids (ftp://</a:t>
            </a:r>
            <a:r>
              <a:rPr lang="en-US" err="1"/>
              <a:t>everest.mit.edu</a:t>
            </a:r>
            <a:r>
              <a:rPr lang="en-US"/>
              <a:t>/pub/GRIDS/)</a:t>
            </a:r>
          </a:p>
          <a:p>
            <a:r>
              <a:rPr lang="en-US"/>
              <a:t>Example: 2016-12-31T23:59:60Z leap second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3594130" y="5094319"/>
            <a:ext cx="5013665" cy="1502557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29C198BE-37EB-6144-AE78-DBE3CC63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559BC94-B7B4-354E-986F-B0E12D66D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CDA818B6-9258-474F-90EA-A3E6DB79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7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Generic Mapping Tools (GMT)</a:t>
            </a:r>
            <a:br>
              <a:rPr lang="en-US"/>
            </a:br>
            <a:r>
              <a:rPr lang="en-US"/>
              <a:t>(https://</a:t>
            </a:r>
            <a:r>
              <a:rPr lang="en-US" err="1"/>
              <a:t>www.generic</a:t>
            </a:r>
            <a:r>
              <a:rPr lang="en-US"/>
              <a:t>-mapping-</a:t>
            </a:r>
            <a:r>
              <a:rPr lang="en-US" err="1"/>
              <a:t>tools.org</a:t>
            </a:r>
            <a:r>
              <a:rPr lang="en-US"/>
              <a:t>/)</a:t>
            </a:r>
          </a:p>
          <a:p>
            <a:pPr lvl="1"/>
            <a:r>
              <a:rPr lang="en-US"/>
              <a:t>Required for plotting scripts to work</a:t>
            </a:r>
          </a:p>
          <a:p>
            <a:pPr lvl="1"/>
            <a:r>
              <a:rPr lang="en-US"/>
              <a:t>Scripts in com/ use GMT 5+</a:t>
            </a:r>
          </a:p>
          <a:p>
            <a:pPr lvl="1"/>
            <a:r>
              <a:rPr lang="en-US"/>
              <a:t>Prepend com_preGMT5/ to $PATH if using GMT 4</a:t>
            </a:r>
          </a:p>
          <a:p>
            <a:pPr lvl="2"/>
            <a:r>
              <a:rPr lang="en-US"/>
              <a:t>These scripts are no longer updated, so switch to GMT 5 or GMT 6!</a:t>
            </a:r>
          </a:p>
          <a:p>
            <a:r>
              <a:rPr lang="en-US"/>
              <a:t>Tom’s </a:t>
            </a:r>
            <a:r>
              <a:rPr lang="en-US" err="1"/>
              <a:t>GGMatlab</a:t>
            </a:r>
            <a:r>
              <a:rPr lang="en-US"/>
              <a:t> tools </a:t>
            </a:r>
            <a:br>
              <a:rPr lang="en-US"/>
            </a:br>
            <a:r>
              <a:rPr lang="en-US"/>
              <a:t>(http://</a:t>
            </a:r>
            <a:r>
              <a:rPr lang="en-US" err="1"/>
              <a:t>geoweb.mit.edu</a:t>
            </a:r>
            <a:r>
              <a:rPr lang="en-US"/>
              <a:t>/~tah/GGMatlab/)</a:t>
            </a:r>
          </a:p>
          <a:p>
            <a:pPr lvl="1"/>
            <a:r>
              <a:rPr lang="en-US" err="1"/>
              <a:t>tsview</a:t>
            </a:r>
            <a:endParaRPr lang="en-US"/>
          </a:p>
          <a:p>
            <a:pPr lvl="1"/>
            <a:r>
              <a:rPr lang="en-US" err="1"/>
              <a:t>velview</a:t>
            </a:r>
            <a:endParaRPr lang="en-US"/>
          </a:p>
          <a:p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EACA1F05-BCE4-BC4B-88F2-F4BB246C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5003CA5-E0CE-D842-B57C-BCA880202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341789D-3D87-3540-8D89-870F18C17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ACFE6-38A9-E74B-8F69-FA998ACC17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Useful commands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AB2B779-A4E8-CC42-B9C1-680C8CE1C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54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Redirection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output from one command may be written to a file… (this is useful for us to review if you have a problem or bug to report)</a:t>
            </a:r>
          </a:p>
          <a:p>
            <a:pPr lvl="1"/>
            <a:r>
              <a:rPr lang="en-US"/>
              <a:t>“</a:t>
            </a:r>
            <a:r>
              <a:rPr lang="en-US">
                <a:latin typeface="Courier" pitchFamily="2" charset="0"/>
              </a:rPr>
              <a:t>&gt;</a:t>
            </a:r>
            <a:r>
              <a:rPr lang="en-US"/>
              <a:t>” to overwrite an existing file</a:t>
            </a:r>
          </a:p>
          <a:p>
            <a:pPr lvl="1"/>
            <a:r>
              <a:rPr lang="en-US"/>
              <a:t>“</a:t>
            </a:r>
            <a:r>
              <a:rPr lang="en-US">
                <a:latin typeface="Courier" pitchFamily="2" charset="0"/>
              </a:rPr>
              <a:t>&gt;&gt;</a:t>
            </a:r>
            <a:r>
              <a:rPr lang="en-US"/>
              <a:t>” to append to an existing file</a:t>
            </a:r>
          </a:p>
          <a:p>
            <a:pPr lvl="1"/>
            <a:r>
              <a:rPr lang="en-US">
                <a:latin typeface="Courier" pitchFamily="2" charset="0"/>
              </a:rPr>
              <a:t>sort [file] &gt; [sorted file]</a:t>
            </a:r>
          </a:p>
          <a:p>
            <a:r>
              <a:rPr lang="en-US"/>
              <a:t>…or “piped” to another command, effectively forming the second command’s input</a:t>
            </a:r>
          </a:p>
          <a:p>
            <a:pPr lvl="1"/>
            <a:r>
              <a:rPr lang="en-US"/>
              <a:t>“</a:t>
            </a:r>
            <a:r>
              <a:rPr lang="en-US">
                <a:latin typeface="Courier" pitchFamily="2" charset="0"/>
              </a:rPr>
              <a:t>|</a:t>
            </a:r>
            <a:r>
              <a:rPr lang="en-US"/>
              <a:t>”</a:t>
            </a:r>
          </a:p>
          <a:p>
            <a:pPr lvl="1"/>
            <a:r>
              <a:rPr lang="en-US">
                <a:latin typeface="Courier" pitchFamily="2" charset="0"/>
              </a:rPr>
              <a:t>grep ‘^ .* P$’ [file] | sort &gt; [</a:t>
            </a:r>
            <a:r>
              <a:rPr lang="en-US" err="1">
                <a:latin typeface="Courier" pitchFamily="2" charset="0"/>
              </a:rPr>
              <a:t>grep’d</a:t>
            </a:r>
            <a:r>
              <a:rPr lang="en-US">
                <a:latin typeface="Courier" pitchFamily="2" charset="0"/>
              </a:rPr>
              <a:t> and sorted file]</a:t>
            </a:r>
            <a:endParaRPr lang="en-US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FE71550-D338-DF42-A68E-1B06F5E06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F582E05-F93C-6244-9512-3E0B8FF4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64606A2-B177-1B46-A930-D0F9808D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27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Shorthands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Top-level (“root”) directory = “/”, e.g.</a:t>
            </a:r>
          </a:p>
          <a:p>
            <a:pPr lvl="1"/>
            <a:r>
              <a:rPr lang="en-US">
                <a:latin typeface="Courier" pitchFamily="2" charset="0"/>
              </a:rPr>
              <a:t>cd /</a:t>
            </a:r>
          </a:p>
          <a:p>
            <a:r>
              <a:rPr lang="en-US"/>
              <a:t>Your home directory = “~” or “$HOME”, e.g.</a:t>
            </a:r>
          </a:p>
          <a:p>
            <a:pPr lvl="1"/>
            <a:r>
              <a:rPr lang="en-US" err="1">
                <a:latin typeface="Courier" pitchFamily="2" charset="0"/>
              </a:rPr>
              <a:t>ls</a:t>
            </a:r>
            <a:r>
              <a:rPr lang="en-US">
                <a:latin typeface="Courier" pitchFamily="2" charset="0"/>
              </a:rPr>
              <a:t> ~</a:t>
            </a:r>
          </a:p>
          <a:p>
            <a:r>
              <a:rPr lang="en-US"/>
              <a:t>“Links” or “shortcuts” may be created, e.g.</a:t>
            </a:r>
          </a:p>
          <a:p>
            <a:pPr lvl="1"/>
            <a:r>
              <a:rPr lang="en-US">
                <a:latin typeface="Courier" pitchFamily="2" charset="0"/>
              </a:rPr>
              <a:t>ln -s /home/user/gg/10.71 ~/gg</a:t>
            </a:r>
          </a:p>
          <a:p>
            <a:r>
              <a:rPr lang="en-US"/>
              <a:t>This creates a link in the user’s home directory called “gg” that points to the directory /home/user/gg/10.71</a:t>
            </a:r>
          </a:p>
          <a:p>
            <a:pPr lvl="1"/>
            <a:r>
              <a:rPr lang="en-US"/>
              <a:t>Rather than “</a:t>
            </a:r>
            <a:r>
              <a:rPr lang="en-US">
                <a:latin typeface="Courier" pitchFamily="2" charset="0"/>
              </a:rPr>
              <a:t>cd /home/user/gg/10.71</a:t>
            </a:r>
            <a:r>
              <a:rPr lang="en-US"/>
              <a:t>”, one can get to the same place simply with “</a:t>
            </a:r>
            <a:r>
              <a:rPr lang="en-US">
                <a:latin typeface="Courier" pitchFamily="2" charset="0"/>
              </a:rPr>
              <a:t>cd ~/gg</a:t>
            </a:r>
            <a:r>
              <a:rPr lang="en-US"/>
              <a:t>”</a:t>
            </a:r>
          </a:p>
          <a:p>
            <a:pPr lvl="1"/>
            <a:r>
              <a:rPr lang="en-US"/>
              <a:t>(This is used in GAMIT/GLOBK scripts and must remain in place!)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F493DDF-C794-3145-8014-17F4AE55E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B20394D-32E9-6F44-8176-4321BB0C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95094C6-2729-B941-BA84-6C008A36A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5ACFE6-38A9-E74B-8F69-FA998ACC17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Installation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AB2B779-A4E8-CC42-B9C1-680C8CE1CF0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62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Checking processes and disk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Processing sometimes fails, e.g. due to lack of available disk space, or stalls, e.g. due to a runaway process, which can be checked with the following:</a:t>
            </a:r>
          </a:p>
          <a:p>
            <a:r>
              <a:rPr lang="en-US">
                <a:latin typeface="Courier" pitchFamily="2" charset="0"/>
              </a:rPr>
              <a:t>du</a:t>
            </a:r>
          </a:p>
          <a:p>
            <a:pPr lvl="1"/>
            <a:r>
              <a:rPr lang="en-US"/>
              <a:t>Disk usage: useful if you want to know how much space your (or others’!) directories are taking up</a:t>
            </a:r>
          </a:p>
          <a:p>
            <a:r>
              <a:rPr lang="en-US" err="1">
                <a:latin typeface="Courier" pitchFamily="2" charset="0"/>
              </a:rPr>
              <a:t>df</a:t>
            </a:r>
            <a:endParaRPr lang="en-US">
              <a:latin typeface="Courier" pitchFamily="2" charset="0"/>
            </a:endParaRPr>
          </a:p>
          <a:p>
            <a:pPr lvl="1"/>
            <a:r>
              <a:rPr lang="en-US"/>
              <a:t>Disk free space: useful if you want to know how much disk space is used and free</a:t>
            </a:r>
          </a:p>
          <a:p>
            <a:r>
              <a:rPr lang="en-US">
                <a:latin typeface="Courier" pitchFamily="2" charset="0"/>
              </a:rPr>
              <a:t>top</a:t>
            </a:r>
          </a:p>
          <a:p>
            <a:pPr lvl="1"/>
            <a:r>
              <a:rPr lang="en-US"/>
              <a:t>Table Of Processes: useful if you want a real-time overview of processes that are running</a:t>
            </a:r>
          </a:p>
          <a:p>
            <a:r>
              <a:rPr lang="en-US" err="1">
                <a:latin typeface="Courier" pitchFamily="2" charset="0"/>
              </a:rPr>
              <a:t>ps</a:t>
            </a:r>
            <a:endParaRPr lang="en-US">
              <a:latin typeface="Courier" pitchFamily="2" charset="0"/>
            </a:endParaRPr>
          </a:p>
          <a:p>
            <a:pPr lvl="1"/>
            <a:r>
              <a:rPr lang="en-US"/>
              <a:t>List processes: useful if you want to see what processes are running and their process numbers, commands, etc.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D6ADC5B-397F-CF4A-9B4F-7758EFE10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D1EFD6C-9FBE-0743-AFD2-9417962F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4A50918-20F3-C745-9104-4D581E30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script?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Scripts contain a series of commands written in one file and prepended by a “hash-bang” </a:t>
            </a:r>
          </a:p>
          <a:p>
            <a:pPr lvl="1"/>
            <a:r>
              <a:rPr lang="en-US">
                <a:latin typeface="Courier" pitchFamily="2" charset="0"/>
              </a:rPr>
              <a:t>#!/bin/</a:t>
            </a:r>
            <a:r>
              <a:rPr lang="en-US" err="1">
                <a:latin typeface="Courier" pitchFamily="2" charset="0"/>
              </a:rPr>
              <a:t>sh</a:t>
            </a:r>
            <a:r>
              <a:rPr lang="en-US"/>
              <a:t> for original Bourne Shell (usually the same as bash on modern systems)</a:t>
            </a:r>
          </a:p>
          <a:p>
            <a:pPr lvl="1"/>
            <a:r>
              <a:rPr lang="en-US">
                <a:latin typeface="Courier" pitchFamily="2" charset="0"/>
              </a:rPr>
              <a:t>#!/bin/bash</a:t>
            </a:r>
            <a:r>
              <a:rPr lang="en-US"/>
              <a:t> for Bourne Again Shell</a:t>
            </a:r>
          </a:p>
          <a:p>
            <a:pPr lvl="1"/>
            <a:r>
              <a:rPr lang="en-US">
                <a:latin typeface="Courier" pitchFamily="2" charset="0"/>
              </a:rPr>
              <a:t>#!/bin/</a:t>
            </a:r>
            <a:r>
              <a:rPr lang="en-US" err="1">
                <a:latin typeface="Courier" pitchFamily="2" charset="0"/>
              </a:rPr>
              <a:t>csh</a:t>
            </a:r>
            <a:r>
              <a:rPr lang="en-US"/>
              <a:t> for C Shell (usually the same as </a:t>
            </a:r>
            <a:r>
              <a:rPr lang="en-US" err="1"/>
              <a:t>tcsh</a:t>
            </a:r>
            <a:r>
              <a:rPr lang="en-US"/>
              <a:t> on modern systems)</a:t>
            </a:r>
          </a:p>
          <a:p>
            <a:pPr lvl="1"/>
            <a:r>
              <a:rPr lang="en-US">
                <a:latin typeface="Courier" pitchFamily="2" charset="0"/>
              </a:rPr>
              <a:t>#!/bin/</a:t>
            </a:r>
            <a:r>
              <a:rPr lang="en-US" err="1">
                <a:latin typeface="Courier" pitchFamily="2" charset="0"/>
              </a:rPr>
              <a:t>tcsh</a:t>
            </a:r>
            <a:r>
              <a:rPr lang="en-US"/>
              <a:t> for TENEX C Shell</a:t>
            </a:r>
          </a:p>
          <a:p>
            <a:r>
              <a:rPr lang="en-US"/>
              <a:t>The script may then be executed to run all of the commands in sequence as written</a:t>
            </a:r>
          </a:p>
          <a:p>
            <a:r>
              <a:rPr lang="en-US"/>
              <a:t>Most scripts in GAMIT/GLOBK are written in </a:t>
            </a:r>
            <a:r>
              <a:rPr lang="en-US" err="1"/>
              <a:t>csh</a:t>
            </a:r>
            <a:r>
              <a:rPr lang="en-US"/>
              <a:t> or </a:t>
            </a:r>
            <a:r>
              <a:rPr lang="en-US" err="1"/>
              <a:t>tcsh</a:t>
            </a:r>
            <a:r>
              <a:rPr lang="en-US"/>
              <a:t>; many newer scripts are written in bash</a:t>
            </a:r>
          </a:p>
          <a:p>
            <a:pPr lvl="1"/>
            <a:r>
              <a:rPr lang="en-US"/>
              <a:t>Must have both </a:t>
            </a:r>
            <a:r>
              <a:rPr lang="en-US" err="1"/>
              <a:t>csh</a:t>
            </a:r>
            <a:r>
              <a:rPr lang="en-US"/>
              <a:t> and </a:t>
            </a:r>
            <a:r>
              <a:rPr lang="en-US" err="1"/>
              <a:t>tcsh</a:t>
            </a:r>
            <a:r>
              <a:rPr lang="en-US"/>
              <a:t> installed to run GAMIT/GLOBK scripts</a:t>
            </a:r>
          </a:p>
          <a:p>
            <a:pPr lvl="1"/>
            <a:r>
              <a:rPr lang="en-US"/>
              <a:t>bash usually installed by default on current Linux distributions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F2FE346-887D-7642-9F15-CFB33DD58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A5BCF82-1240-494F-BD8D-DB9D3C936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B24AAC3-479E-294D-87C0-6CA65F44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Script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latin typeface="Courier" pitchFamily="2" charset="0"/>
              </a:rPr>
              <a:t>#!/bin/bash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‘The ISO date is: ’</a:t>
            </a:r>
          </a:p>
          <a:p>
            <a:pPr marL="0" indent="0">
              <a:buNone/>
            </a:pPr>
            <a:r>
              <a:rPr lang="en-US" sz="1800">
                <a:latin typeface="Courier" pitchFamily="2" charset="0"/>
              </a:rPr>
              <a:t>date +’%Y-%m-%</a:t>
            </a:r>
            <a:r>
              <a:rPr lang="en-US" sz="1800" err="1">
                <a:latin typeface="Courier" pitchFamily="2" charset="0"/>
              </a:rPr>
              <a:t>dT%H</a:t>
            </a:r>
            <a:r>
              <a:rPr lang="en-US" sz="1800">
                <a:latin typeface="Courier" pitchFamily="2" charset="0"/>
              </a:rPr>
              <a:t>:%M:%S%Z’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‘The mean of all numbers between 1 and 10 is: ’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‘1 10\n’ | awk ‘BEGIN {sum=0; n=0}; {for (</a:t>
            </a:r>
            <a:r>
              <a:rPr lang="en-US" sz="1800" err="1">
                <a:latin typeface="Courier" pitchFamily="2" charset="0"/>
              </a:rPr>
              <a:t>i</a:t>
            </a:r>
            <a:r>
              <a:rPr lang="en-US" sz="1800">
                <a:latin typeface="Courier" pitchFamily="2" charset="0"/>
              </a:rPr>
              <a:t>=$1; </a:t>
            </a:r>
            <a:r>
              <a:rPr lang="en-US" sz="1800" err="1">
                <a:latin typeface="Courier" pitchFamily="2" charset="0"/>
              </a:rPr>
              <a:t>i</a:t>
            </a:r>
            <a:r>
              <a:rPr lang="en-US" sz="1800">
                <a:latin typeface="Courier" pitchFamily="2" charset="0"/>
              </a:rPr>
              <a:t>&lt;=$2; </a:t>
            </a:r>
            <a:r>
              <a:rPr lang="en-US" sz="1800" err="1">
                <a:latin typeface="Courier" pitchFamily="2" charset="0"/>
              </a:rPr>
              <a:t>i</a:t>
            </a:r>
            <a:r>
              <a:rPr lang="en-US" sz="1800">
                <a:latin typeface="Courier" pitchFamily="2" charset="0"/>
              </a:rPr>
              <a:t>++) {sum=</a:t>
            </a:r>
            <a:r>
              <a:rPr lang="en-US" sz="1800" err="1">
                <a:latin typeface="Courier" pitchFamily="2" charset="0"/>
              </a:rPr>
              <a:t>sum+i</a:t>
            </a:r>
            <a:r>
              <a:rPr lang="en-US" sz="1800">
                <a:latin typeface="Courier" pitchFamily="2" charset="0"/>
              </a:rPr>
              <a:t>; n++}}; END {print sum/n}’</a:t>
            </a:r>
          </a:p>
          <a:p>
            <a:pPr marL="0" indent="0">
              <a:buNone/>
            </a:pPr>
            <a:r>
              <a:rPr lang="en-US" sz="1800" err="1">
                <a:latin typeface="Courier" pitchFamily="2" charset="0"/>
              </a:rPr>
              <a:t>printf</a:t>
            </a:r>
            <a:r>
              <a:rPr lang="en-US" sz="1800">
                <a:latin typeface="Courier" pitchFamily="2" charset="0"/>
              </a:rPr>
              <a:t> ‘Goodbye!\n’</a:t>
            </a:r>
          </a:p>
          <a:p>
            <a:pPr marL="0" indent="0">
              <a:buNone/>
            </a:pPr>
            <a:endParaRPr lang="en-US" sz="180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(Some lines above are wrapped, and be careful with power point converting – to </a:t>
            </a:r>
            <a:r>
              <a:rPr lang="en-US" sz="1800" err="1">
                <a:latin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-dash and ‘ to a fancy quote)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FAB9437F-7756-C444-9081-05E35F0D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C3D72A-A11E-5E44-8F14-595EB66A1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FB21F90F-CAE8-F84C-A184-B8519DF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46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E2AB-D959-7D4C-BBCF-C1B1446B2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 for a license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5CCE93-C1D0-D94A-AD04-63BB2ECD7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33" y="1812875"/>
            <a:ext cx="5220627" cy="46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0DBC0-7B10-9849-AF8B-7B0BB6AF5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740" y="1812875"/>
            <a:ext cx="5220000" cy="4854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87687B-437D-4349-8A76-2B569E64A7D3}"/>
              </a:ext>
            </a:extLst>
          </p:cNvPr>
          <p:cNvSpPr txBox="1"/>
          <p:nvPr/>
        </p:nvSpPr>
        <p:spPr>
          <a:xfrm>
            <a:off x="2007345" y="1340803"/>
            <a:ext cx="275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</a:t>
            </a:r>
            <a:r>
              <a:rPr lang="en-US" err="1"/>
              <a:t>geoweb.mit.edu</a:t>
            </a:r>
            <a:r>
              <a:rPr lang="en-US"/>
              <a:t>/gg/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4991D-BF9C-9448-B7F6-9ED40F6F415D}"/>
              </a:ext>
            </a:extLst>
          </p:cNvPr>
          <p:cNvSpPr txBox="1"/>
          <p:nvPr/>
        </p:nvSpPr>
        <p:spPr>
          <a:xfrm>
            <a:off x="6898537" y="1340803"/>
            <a:ext cx="382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</a:t>
            </a:r>
            <a:r>
              <a:rPr lang="en-US" err="1"/>
              <a:t>geoweb.mit.edu</a:t>
            </a:r>
            <a:r>
              <a:rPr lang="en-US"/>
              <a:t>/gg/</a:t>
            </a:r>
            <a:r>
              <a:rPr lang="en-US" err="1"/>
              <a:t>license.php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3B6AF5-1500-FC43-B398-F387AFE5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6763D6-52BA-FB40-BF2D-6117C70A3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A530E-6E02-BA4E-B849-7DA0E3AA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ADE7A44-C96E-124C-A896-AA7946B69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72" y="0"/>
            <a:ext cx="1128225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2C0B72-6396-7242-8F84-FCECE435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304867" cy="972608"/>
          </a:xfrm>
        </p:spPr>
        <p:txBody>
          <a:bodyPr/>
          <a:lstStyle/>
          <a:p>
            <a:r>
              <a:rPr lang="en-US"/>
              <a:t>License form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5334E2-07A0-6746-AC5F-D8BAA4CB6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9E14-20FB-CF49-9A50-273562A33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10A2E-A3D1-F249-8625-FBFB0696D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27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33A2F-D568-EC40-97E8-626826688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 and install the prerequisites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31F440-BE83-AF4C-9815-2143C47FA4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/>
              <a:t>A Fortran compiler (e.g. </a:t>
            </a:r>
            <a:r>
              <a:rPr lang="en-US" err="1"/>
              <a:t>gfortran</a:t>
            </a:r>
            <a:r>
              <a:rPr lang="en-US"/>
              <a:t>)</a:t>
            </a:r>
          </a:p>
          <a:p>
            <a:r>
              <a:rPr lang="en-US"/>
              <a:t>A C compiler (e.g. </a:t>
            </a:r>
            <a:r>
              <a:rPr lang="en-US" err="1"/>
              <a:t>gcc</a:t>
            </a:r>
            <a:r>
              <a:rPr lang="en-US"/>
              <a:t> or clang)</a:t>
            </a:r>
          </a:p>
          <a:p>
            <a:r>
              <a:rPr lang="en-US"/>
              <a:t>X11 libraries and header files</a:t>
            </a:r>
          </a:p>
          <a:p>
            <a:r>
              <a:rPr lang="en-US"/>
              <a:t>Generic Mapping Tools (GMT)</a:t>
            </a:r>
          </a:p>
          <a:p>
            <a:r>
              <a:rPr lang="en-US"/>
              <a:t>Linux:</a:t>
            </a:r>
          </a:p>
          <a:p>
            <a:r>
              <a:rPr lang="en-US"/>
              <a:t>Mac:</a:t>
            </a:r>
          </a:p>
          <a:p>
            <a:pPr lvl="1"/>
            <a:r>
              <a:rPr lang="en-US" err="1"/>
              <a:t>Xcode</a:t>
            </a:r>
            <a:r>
              <a:rPr lang="en-US"/>
              <a:t> or </a:t>
            </a:r>
            <a:r>
              <a:rPr lang="en-GB"/>
              <a:t>Command Line Tools for </a:t>
            </a:r>
            <a:r>
              <a:rPr lang="en-GB" err="1"/>
              <a:t>Xcode</a:t>
            </a:r>
            <a:r>
              <a:rPr lang="en-GB"/>
              <a:t> from the Apple Developer (for C compiler and command line programs in general for Terminal)</a:t>
            </a:r>
          </a:p>
          <a:p>
            <a:pPr lvl="2"/>
            <a:r>
              <a:rPr lang="en-GB"/>
              <a:t>From Terminal: </a:t>
            </a:r>
            <a:r>
              <a:rPr lang="en-GB" err="1">
                <a:latin typeface="Courier" pitchFamily="2" charset="0"/>
              </a:rPr>
              <a:t>xcode</a:t>
            </a:r>
            <a:r>
              <a:rPr lang="en-GB">
                <a:latin typeface="Courier" pitchFamily="2" charset="0"/>
              </a:rPr>
              <a:t>-select --install</a:t>
            </a:r>
            <a:endParaRPr lang="en-GB"/>
          </a:p>
          <a:p>
            <a:pPr lvl="1"/>
            <a:r>
              <a:rPr lang="en-GB" err="1"/>
              <a:t>gfortran</a:t>
            </a:r>
            <a:r>
              <a:rPr lang="en-GB"/>
              <a:t> (e.g. https://</a:t>
            </a:r>
            <a:r>
              <a:rPr lang="en-GB" err="1"/>
              <a:t>gcc.gnu.org</a:t>
            </a:r>
            <a:r>
              <a:rPr lang="en-GB"/>
              <a:t>/wiki/</a:t>
            </a:r>
            <a:r>
              <a:rPr lang="en-GB" err="1"/>
              <a:t>GFortranBinaries#MacOS</a:t>
            </a:r>
            <a:r>
              <a:rPr lang="en-GB"/>
              <a:t>)</a:t>
            </a:r>
          </a:p>
          <a:p>
            <a:pPr lvl="1"/>
            <a:r>
              <a:rPr lang="en-US" err="1"/>
              <a:t>XQuartz</a:t>
            </a:r>
            <a:r>
              <a:rPr lang="en-US"/>
              <a:t> (https://www.xquartz.org/)</a:t>
            </a:r>
          </a:p>
          <a:p>
            <a:r>
              <a:rPr lang="en-US"/>
              <a:t>Windows:</a:t>
            </a:r>
          </a:p>
          <a:p>
            <a:pPr lvl="1"/>
            <a:r>
              <a:rPr lang="en-US"/>
              <a:t>Use Windows Subsystem for Linux (WSL) for Windows 10 and follow instructions for Linux</a:t>
            </a:r>
          </a:p>
          <a:p>
            <a:pPr lvl="2"/>
            <a:r>
              <a:rPr lang="en-US"/>
              <a:t>Ubuntu 16.04, Ubuntu 18.04, Debian 9, openSUSE 15.1 and openSUSE 43.1 Linux shells available for free</a:t>
            </a:r>
          </a:p>
          <a:p>
            <a:pPr lvl="1"/>
            <a:r>
              <a:rPr lang="en-US"/>
              <a:t>Use a virtual machine (e.g. https://www.vmware.com/ or https://</a:t>
            </a:r>
            <a:r>
              <a:rPr lang="en-US" err="1"/>
              <a:t>www.virtualbox.org</a:t>
            </a:r>
            <a:r>
              <a:rPr lang="en-US"/>
              <a:t>/), or Cygwin (https://</a:t>
            </a:r>
            <a:r>
              <a:rPr lang="en-US" err="1"/>
              <a:t>www.cygwin.com</a:t>
            </a:r>
            <a:r>
              <a:rPr lang="en-US"/>
              <a:t>/) for other versions of Windows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1210B-0E3E-554D-A95A-C4CC01B9A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814" y="1730824"/>
            <a:ext cx="5220000" cy="51271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3CE25-E21E-9A4E-A691-9DC4F0F56B75}"/>
              </a:ext>
            </a:extLst>
          </p:cNvPr>
          <p:cNvSpPr txBox="1"/>
          <p:nvPr/>
        </p:nvSpPr>
        <p:spPr>
          <a:xfrm>
            <a:off x="1288154" y="1321356"/>
            <a:ext cx="3488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http://</a:t>
            </a:r>
            <a:r>
              <a:rPr lang="en-US" err="1"/>
              <a:t>geoweb.mit.edu</a:t>
            </a:r>
            <a:r>
              <a:rPr lang="en-US"/>
              <a:t>/gg/</a:t>
            </a:r>
            <a:r>
              <a:rPr lang="en-US" err="1"/>
              <a:t>pre.php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A1C99A-01CA-784E-947A-E1DD0955E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FE1CD-8AFA-6F42-8169-87CF2B54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7DCA4C-75C8-DE4B-8E2D-2F5B12136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96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0CC34-883B-BF4D-A861-DBD5B8138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EC11D-AED8-3B40-88F6-8D541FA7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http://</a:t>
            </a:r>
            <a:r>
              <a:rPr lang="en-US" err="1"/>
              <a:t>geoweb.mit.edu</a:t>
            </a:r>
            <a:r>
              <a:rPr lang="en-US"/>
              <a:t>/gg/docs/</a:t>
            </a:r>
            <a:r>
              <a:rPr lang="en-US" err="1"/>
              <a:t>GG_Quick_Start_Guide.pdf</a:t>
            </a:r>
            <a:endParaRPr lang="en-US"/>
          </a:p>
          <a:p>
            <a:r>
              <a:rPr lang="en-US"/>
              <a:t>A brief guide to installation steps and prerequisites described here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ftp://</a:t>
            </a:r>
            <a:r>
              <a:rPr lang="en-US" err="1"/>
              <a:t>chandler.mit.edu</a:t>
            </a:r>
            <a:r>
              <a:rPr lang="en-US"/>
              <a:t>:</a:t>
            </a:r>
          </a:p>
          <a:p>
            <a:r>
              <a:rPr lang="en-US"/>
              <a:t>/updates/README</a:t>
            </a:r>
          </a:p>
          <a:p>
            <a:pPr lvl="1"/>
            <a:r>
              <a:rPr lang="en-US"/>
              <a:t>General overview of the GAMIT/GLOBK software, including details of prerequisites and installation</a:t>
            </a:r>
          </a:p>
          <a:p>
            <a:r>
              <a:rPr lang="en-US"/>
              <a:t>/updates/source/</a:t>
            </a:r>
            <a:r>
              <a:rPr lang="en-US" err="1"/>
              <a:t>relnote</a:t>
            </a:r>
            <a:r>
              <a:rPr lang="en-US"/>
              <a:t>.&lt;</a:t>
            </a:r>
            <a:r>
              <a:rPr lang="en-US" err="1"/>
              <a:t>NN.nn</a:t>
            </a:r>
            <a:r>
              <a:rPr lang="en-US"/>
              <a:t>&gt;</a:t>
            </a:r>
          </a:p>
          <a:p>
            <a:pPr lvl="1"/>
            <a:r>
              <a:rPr lang="en-US"/>
              <a:t>Specific details of the latest release (&lt;</a:t>
            </a:r>
            <a:r>
              <a:rPr lang="en-US" err="1"/>
              <a:t>NN.nn</a:t>
            </a:r>
            <a:r>
              <a:rPr lang="en-US"/>
              <a:t>&gt; is currently 10.71)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D9360-E029-354D-82F6-A4935A49A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A7F29-F643-D24D-8F64-44F072D76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6DB45-8B11-A74C-9FAA-1FCE5DC4C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0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9DA21-C44A-F44C-B16B-818C7D2CE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26201-B954-AD49-9F8B-5D78C01BA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We recommend you separate tasks into three separate directories:</a:t>
            </a:r>
          </a:p>
          <a:p>
            <a:pPr lvl="1"/>
            <a:r>
              <a:rPr lang="en-US"/>
              <a:t>Source code directory   (to keep a local copy of the source code files; optional)</a:t>
            </a:r>
          </a:p>
          <a:p>
            <a:pPr lvl="1"/>
            <a:r>
              <a:rPr lang="en-US"/>
              <a:t>Installation directory     (to compile and install the source code)</a:t>
            </a:r>
          </a:p>
          <a:p>
            <a:pPr lvl="1"/>
            <a:r>
              <a:rPr lang="en-US"/>
              <a:t>Processing directory      (to process without overwriting files in the installation </a:t>
            </a:r>
            <a:br>
              <a:rPr lang="en-US"/>
            </a:br>
            <a:r>
              <a:rPr lang="en-US"/>
              <a:t>				directory)</a:t>
            </a:r>
          </a:p>
          <a:p>
            <a:r>
              <a:rPr lang="en-US"/>
              <a:t>Make a main installation directory of your choice on the command line</a:t>
            </a:r>
          </a:p>
          <a:p>
            <a:pPr lvl="1"/>
            <a:r>
              <a:rPr lang="en-US"/>
              <a:t>We </a:t>
            </a:r>
            <a:r>
              <a:rPr lang="en-US" i="1"/>
              <a:t>highly recommend</a:t>
            </a:r>
            <a:r>
              <a:rPr lang="en-US"/>
              <a:t> using a separate directory for each release of GAMIT; do </a:t>
            </a:r>
            <a:r>
              <a:rPr lang="en-US" i="1"/>
              <a:t>not</a:t>
            </a:r>
            <a:r>
              <a:rPr lang="en-US"/>
              <a:t> mix source code from different versions, e.g. (“</a:t>
            </a:r>
            <a:r>
              <a:rPr lang="en-US" err="1"/>
              <a:t>maf</a:t>
            </a:r>
            <a:r>
              <a:rPr lang="en-US"/>
              <a:t>” is the username)</a:t>
            </a:r>
          </a:p>
          <a:p>
            <a:pPr lvl="2"/>
            <a:r>
              <a:rPr lang="en-US"/>
              <a:t>On Mac, /Users/</a:t>
            </a:r>
            <a:r>
              <a:rPr lang="en-US" err="1"/>
              <a:t>maf</a:t>
            </a:r>
            <a:r>
              <a:rPr lang="en-US"/>
              <a:t>/Applications/gg/10.71/</a:t>
            </a:r>
          </a:p>
          <a:p>
            <a:pPr lvl="2"/>
            <a:r>
              <a:rPr lang="en-US"/>
              <a:t>On Linux, /home/</a:t>
            </a:r>
            <a:r>
              <a:rPr lang="en-US" err="1"/>
              <a:t>maf</a:t>
            </a:r>
            <a:r>
              <a:rPr lang="en-US"/>
              <a:t>/Programs/gg/10.71/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63438-333A-A84D-B438-4990F398E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35424-9072-9E42-B25E-92D191160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578DB-827B-624E-AE86-012E5046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9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Source code directory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Users may wish to keep a local copy of source code</a:t>
            </a:r>
          </a:p>
          <a:p>
            <a:pPr lvl="1"/>
            <a:r>
              <a:rPr lang="en-US"/>
              <a:t>As backup in case of problems during installation</a:t>
            </a:r>
          </a:p>
          <a:p>
            <a:pPr lvl="1"/>
            <a:r>
              <a:rPr lang="en-US"/>
              <a:t>If unable to reconnect to the source code repository (ftp://</a:t>
            </a:r>
            <a:r>
              <a:rPr lang="en-US" err="1"/>
              <a:t>chandler.mit.edu</a:t>
            </a:r>
            <a:r>
              <a:rPr lang="en-US"/>
              <a:t>)</a:t>
            </a:r>
          </a:p>
          <a:p>
            <a:r>
              <a:rPr lang="en-US"/>
              <a:t>If you wish to do this, keep it separate from where you intend to install GAMIT/GLOBK, e.g.</a:t>
            </a:r>
          </a:p>
          <a:p>
            <a:pPr lvl="1"/>
            <a:r>
              <a:rPr lang="en-US"/>
              <a:t>~/</a:t>
            </a:r>
            <a:r>
              <a:rPr lang="en-US" err="1"/>
              <a:t>src</a:t>
            </a:r>
            <a:r>
              <a:rPr lang="en-US"/>
              <a:t>/gg/10.71</a:t>
            </a:r>
          </a:p>
          <a:p>
            <a:pPr lvl="1"/>
            <a:r>
              <a:rPr lang="en-US"/>
              <a:t>~/Applications/</a:t>
            </a:r>
            <a:r>
              <a:rPr lang="en-US" err="1"/>
              <a:t>src</a:t>
            </a:r>
            <a:r>
              <a:rPr lang="en-US"/>
              <a:t>/gg/10.71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6DB968E4-A680-074F-BCEB-A852DF325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8F28838-5548-3E46-88F8-FF561F480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A913A6D-8792-7342-964E-1AA6DCAF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3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4B9B8-8042-FA43-BDA7-87D2D2A7C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Download source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BA9AA-DF83-CA4E-A770-94BCB18B5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Log in to ftp://chandler.mit.edu using the username and password provided with the license</a:t>
            </a:r>
          </a:p>
          <a:p>
            <a:r>
              <a:rPr lang="en-US"/>
              <a:t>Download </a:t>
            </a:r>
            <a:r>
              <a:rPr lang="en-US" i="1"/>
              <a:t>at least</a:t>
            </a:r>
            <a:r>
              <a:rPr lang="en-US"/>
              <a:t> these required files</a:t>
            </a:r>
          </a:p>
          <a:p>
            <a:pPr lvl="1"/>
            <a:r>
              <a:rPr lang="en-US"/>
              <a:t>libraries.10.71.tar.gz		(common subroutines)</a:t>
            </a:r>
          </a:p>
          <a:p>
            <a:pPr lvl="1"/>
            <a:r>
              <a:rPr lang="en-US"/>
              <a:t>gamit.10.71.tar.gz		(GAMIT source code)</a:t>
            </a:r>
          </a:p>
          <a:p>
            <a:pPr lvl="1"/>
            <a:r>
              <a:rPr lang="en-US"/>
              <a:t>kf.10.71.tar.gz		(GLOBK source code)</a:t>
            </a:r>
          </a:p>
          <a:p>
            <a:pPr lvl="1"/>
            <a:r>
              <a:rPr lang="en-US"/>
              <a:t>com.10.71.tar.gz		(scripts to run the software from the command line)</a:t>
            </a:r>
          </a:p>
          <a:p>
            <a:pPr lvl="1"/>
            <a:r>
              <a:rPr lang="en-US"/>
              <a:t>tables.10.71.tar.gz		(metadata and other definitions and information)</a:t>
            </a:r>
          </a:p>
          <a:p>
            <a:pPr lvl="1"/>
            <a:r>
              <a:rPr lang="en-US"/>
              <a:t>help.10.71.tar.gz		(program help pages)</a:t>
            </a:r>
          </a:p>
          <a:p>
            <a:pPr lvl="1"/>
            <a:r>
              <a:rPr lang="en-US" err="1"/>
              <a:t>incremental_updates</a:t>
            </a:r>
            <a:r>
              <a:rPr lang="en-US"/>
              <a:t>.*.</a:t>
            </a:r>
            <a:r>
              <a:rPr lang="en-US" err="1"/>
              <a:t>tar.gz</a:t>
            </a:r>
            <a:r>
              <a:rPr lang="en-US"/>
              <a:t>	(all updates to date for the current release version)</a:t>
            </a:r>
          </a:p>
          <a:p>
            <a:r>
              <a:rPr lang="en-US"/>
              <a:t>Additional files (optional)</a:t>
            </a:r>
          </a:p>
          <a:p>
            <a:pPr lvl="1"/>
            <a:r>
              <a:rPr lang="en-US"/>
              <a:t>com_preGMT5.10.71.tar.gz	(scripts using syntax prior to GMT 5; no longer supported)</a:t>
            </a:r>
          </a:p>
          <a:p>
            <a:pPr lvl="1"/>
            <a:r>
              <a:rPr lang="en-US"/>
              <a:t>maps.10.71.tar.gz		(used with </a:t>
            </a:r>
            <a:r>
              <a:rPr lang="en-US" err="1">
                <a:latin typeface="Courier" pitchFamily="2" charset="0"/>
              </a:rPr>
              <a:t>sh_plotvel</a:t>
            </a:r>
            <a:r>
              <a:rPr lang="en-US"/>
              <a:t> and </a:t>
            </a:r>
            <a:r>
              <a:rPr lang="en-US" err="1">
                <a:latin typeface="Courier" pitchFamily="2" charset="0"/>
              </a:rPr>
              <a:t>velview</a:t>
            </a:r>
            <a:r>
              <a:rPr lang="en-US"/>
              <a:t>; not necessary for most users)</a:t>
            </a:r>
          </a:p>
          <a:p>
            <a:pPr lvl="1"/>
            <a:r>
              <a:rPr lang="en-US"/>
              <a:t>test_install.10.71.tar.gz		(instructions and output files for comparison to test installation)</a:t>
            </a:r>
          </a:p>
          <a:p>
            <a:pPr lvl="1"/>
            <a:r>
              <a:rPr lang="en-US"/>
              <a:t>relnote.10.71		(release notes for version 10.71)</a:t>
            </a:r>
          </a:p>
          <a:p>
            <a:r>
              <a:rPr lang="en-US"/>
              <a:t>Copy these files into your main installation directory if downloaded to a source code directory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0A638-D337-A346-BD94-C49D702D2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2021/08/09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F201F-0662-CB49-A83B-CD1DA1F8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Installation and Useful Commands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5808D-FB0D-5E4E-954C-541B454A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F8D96-3760-E141-A29D-2E89CC7D2D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22</Slides>
  <Notes>0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GAMIT/GLOBK In A Day*</vt:lpstr>
      <vt:lpstr>Installation</vt:lpstr>
      <vt:lpstr>Apply for a license</vt:lpstr>
      <vt:lpstr>License form</vt:lpstr>
      <vt:lpstr>Understand and install the prerequisites</vt:lpstr>
      <vt:lpstr>Read the notes</vt:lpstr>
      <vt:lpstr>Preparation</vt:lpstr>
      <vt:lpstr>Source code directory</vt:lpstr>
      <vt:lpstr>Download source code</vt:lpstr>
      <vt:lpstr>Compilation</vt:lpstr>
      <vt:lpstr>Compilation</vt:lpstr>
      <vt:lpstr>Setting the environment</vt:lpstr>
      <vt:lpstr>For sh/bash users</vt:lpstr>
      <vt:lpstr>For csh/tcsh users</vt:lpstr>
      <vt:lpstr>Updates!</vt:lpstr>
      <vt:lpstr>Additional software</vt:lpstr>
      <vt:lpstr>Useful commands</vt:lpstr>
      <vt:lpstr>Redirection</vt:lpstr>
      <vt:lpstr>Shorthands</vt:lpstr>
      <vt:lpstr>Checking processes and disk space</vt:lpstr>
      <vt:lpstr>What is a script?</vt:lpstr>
      <vt:lpstr>Script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Floyd</dc:creator>
  <cp:revision>1</cp:revision>
  <dcterms:created xsi:type="dcterms:W3CDTF">2018-07-05T04:16:14Z</dcterms:created>
  <dcterms:modified xsi:type="dcterms:W3CDTF">2021-08-09T14:57:54Z</dcterms:modified>
</cp:coreProperties>
</file>