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7" r:id="rId2"/>
    <p:sldId id="305" r:id="rId3"/>
    <p:sldId id="286" r:id="rId4"/>
    <p:sldId id="264" r:id="rId5"/>
    <p:sldId id="265" r:id="rId6"/>
    <p:sldId id="269" r:id="rId7"/>
    <p:sldId id="270" r:id="rId8"/>
    <p:sldId id="271" r:id="rId9"/>
    <p:sldId id="272" r:id="rId10"/>
    <p:sldId id="273" r:id="rId11"/>
    <p:sldId id="274" r:id="rId12"/>
    <p:sldId id="268" r:id="rId13"/>
    <p:sldId id="262" r:id="rId14"/>
    <p:sldId id="267" r:id="rId15"/>
    <p:sldId id="263" r:id="rId16"/>
    <p:sldId id="309" r:id="rId17"/>
    <p:sldId id="308" r:id="rId18"/>
    <p:sldId id="277" r:id="rId19"/>
    <p:sldId id="278" r:id="rId20"/>
    <p:sldId id="279" r:id="rId21"/>
    <p:sldId id="306" r:id="rId22"/>
    <p:sldId id="307" r:id="rId23"/>
    <p:sldId id="310" r:id="rId24"/>
    <p:sldId id="311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216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Floyd" userId="672a31ed-b020-432c-ac3f-a859694af94b" providerId="ADAL" clId="{BDB66E40-416D-BC4A-9BB2-4B42E5739139}"/>
    <pc:docChg chg="undo custSel addSld delSld modSld sldOrd delSection">
      <pc:chgData name="Mike Floyd" userId="672a31ed-b020-432c-ac3f-a859694af94b" providerId="ADAL" clId="{BDB66E40-416D-BC4A-9BB2-4B42E5739139}" dt="2021-08-09T14:38:51.838" v="4488" actId="20577"/>
      <pc:docMkLst>
        <pc:docMk/>
      </pc:docMkLst>
      <pc:sldChg chg="del">
        <pc:chgData name="Mike Floyd" userId="672a31ed-b020-432c-ac3f-a859694af94b" providerId="ADAL" clId="{BDB66E40-416D-BC4A-9BB2-4B42E5739139}" dt="2021-07-29T19:20:00.460" v="5" actId="2696"/>
        <pc:sldMkLst>
          <pc:docMk/>
          <pc:sldMk cId="1747282787" sldId="256"/>
        </pc:sldMkLst>
      </pc:sldChg>
      <pc:sldChg chg="addSp delSp modSp mod">
        <pc:chgData name="Mike Floyd" userId="672a31ed-b020-432c-ac3f-a859694af94b" providerId="ADAL" clId="{BDB66E40-416D-BC4A-9BB2-4B42E5739139}" dt="2021-07-29T20:22:17.656" v="21"/>
        <pc:sldMkLst>
          <pc:docMk/>
          <pc:sldMk cId="1414570943" sldId="257"/>
        </pc:sldMkLst>
        <pc:spChg chg="del mod">
          <ac:chgData name="Mike Floyd" userId="672a31ed-b020-432c-ac3f-a859694af94b" providerId="ADAL" clId="{BDB66E40-416D-BC4A-9BB2-4B42E5739139}" dt="2021-07-29T20:22:15.439" v="19" actId="478"/>
          <ac:spMkLst>
            <pc:docMk/>
            <pc:sldMk cId="1414570943" sldId="257"/>
            <ac:spMk id="3" creationId="{531E7729-EF18-4F4A-BC04-FC435C024D45}"/>
          </ac:spMkLst>
        </pc:spChg>
        <pc:spChg chg="add del mod">
          <ac:chgData name="Mike Floyd" userId="672a31ed-b020-432c-ac3f-a859694af94b" providerId="ADAL" clId="{BDB66E40-416D-BC4A-9BB2-4B42E5739139}" dt="2021-07-29T20:22:16.788" v="20" actId="478"/>
          <ac:spMkLst>
            <pc:docMk/>
            <pc:sldMk cId="1414570943" sldId="257"/>
            <ac:spMk id="6" creationId="{D54BBA31-9088-934D-B113-1A68B2C5A0F4}"/>
          </ac:spMkLst>
        </pc:spChg>
        <pc:spChg chg="add mod">
          <ac:chgData name="Mike Floyd" userId="672a31ed-b020-432c-ac3f-a859694af94b" providerId="ADAL" clId="{BDB66E40-416D-BC4A-9BB2-4B42E5739139}" dt="2021-07-29T20:22:17.656" v="21"/>
          <ac:spMkLst>
            <pc:docMk/>
            <pc:sldMk cId="1414570943" sldId="257"/>
            <ac:spMk id="7" creationId="{D6C30395-E1A9-2C44-B748-4E8FA5505511}"/>
          </ac:spMkLst>
        </pc:spChg>
        <pc:picChg chg="add mod">
          <ac:chgData name="Mike Floyd" userId="672a31ed-b020-432c-ac3f-a859694af94b" providerId="ADAL" clId="{BDB66E40-416D-BC4A-9BB2-4B42E5739139}" dt="2021-07-29T20:22:17.656" v="21"/>
          <ac:picMkLst>
            <pc:docMk/>
            <pc:sldMk cId="1414570943" sldId="257"/>
            <ac:picMk id="8" creationId="{CBD42DB5-F6E4-334B-B4C2-F6BABA165E45}"/>
          </ac:picMkLst>
        </pc:picChg>
        <pc:picChg chg="add mod">
          <ac:chgData name="Mike Floyd" userId="672a31ed-b020-432c-ac3f-a859694af94b" providerId="ADAL" clId="{BDB66E40-416D-BC4A-9BB2-4B42E5739139}" dt="2021-07-29T20:22:17.656" v="21"/>
          <ac:picMkLst>
            <pc:docMk/>
            <pc:sldMk cId="1414570943" sldId="257"/>
            <ac:picMk id="9" creationId="{099A5538-491A-E240-94FF-3620E920670C}"/>
          </ac:picMkLst>
        </pc:picChg>
        <pc:picChg chg="add mod">
          <ac:chgData name="Mike Floyd" userId="672a31ed-b020-432c-ac3f-a859694af94b" providerId="ADAL" clId="{BDB66E40-416D-BC4A-9BB2-4B42E5739139}" dt="2021-07-29T20:22:17.656" v="21"/>
          <ac:picMkLst>
            <pc:docMk/>
            <pc:sldMk cId="1414570943" sldId="257"/>
            <ac:picMk id="10" creationId="{88147809-3954-5A4A-B7D0-9BED3E08B588}"/>
          </ac:picMkLst>
        </pc:picChg>
      </pc:sldChg>
      <pc:sldChg chg="del">
        <pc:chgData name="Mike Floyd" userId="672a31ed-b020-432c-ac3f-a859694af94b" providerId="ADAL" clId="{BDB66E40-416D-BC4A-9BB2-4B42E5739139}" dt="2021-08-08T20:56:38.376" v="24" actId="2696"/>
        <pc:sldMkLst>
          <pc:docMk/>
          <pc:sldMk cId="1586075667" sldId="258"/>
        </pc:sldMkLst>
      </pc:sldChg>
      <pc:sldChg chg="del">
        <pc:chgData name="Mike Floyd" userId="672a31ed-b020-432c-ac3f-a859694af94b" providerId="ADAL" clId="{BDB66E40-416D-BC4A-9BB2-4B42E5739139}" dt="2021-08-08T20:56:41.470" v="25" actId="2696"/>
        <pc:sldMkLst>
          <pc:docMk/>
          <pc:sldMk cId="3388929184" sldId="259"/>
        </pc:sldMkLst>
      </pc:sldChg>
      <pc:sldChg chg="del">
        <pc:chgData name="Mike Floyd" userId="672a31ed-b020-432c-ac3f-a859694af94b" providerId="ADAL" clId="{BDB66E40-416D-BC4A-9BB2-4B42E5739139}" dt="2021-07-29T19:20:25.436" v="13" actId="2696"/>
        <pc:sldMkLst>
          <pc:docMk/>
          <pc:sldMk cId="648738627" sldId="260"/>
        </pc:sldMkLst>
      </pc:sldChg>
      <pc:sldChg chg="del">
        <pc:chgData name="Mike Floyd" userId="672a31ed-b020-432c-ac3f-a859694af94b" providerId="ADAL" clId="{BDB66E40-416D-BC4A-9BB2-4B42E5739139}" dt="2021-07-29T19:20:29.461" v="14" actId="2696"/>
        <pc:sldMkLst>
          <pc:docMk/>
          <pc:sldMk cId="2755581525" sldId="261"/>
        </pc:sldMkLst>
      </pc:sldChg>
      <pc:sldChg chg="addSp delSp modSp mod chgLayout">
        <pc:chgData name="Mike Floyd" userId="672a31ed-b020-432c-ac3f-a859694af94b" providerId="ADAL" clId="{BDB66E40-416D-BC4A-9BB2-4B42E5739139}" dt="2021-08-09T14:34:05.864" v="4401" actId="6264"/>
        <pc:sldMkLst>
          <pc:docMk/>
          <pc:sldMk cId="397749136" sldId="262"/>
        </pc:sldMkLst>
        <pc:spChg chg="add mod or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2" creationId="{E20AFA5F-C218-4340-8828-1F0956C02CBC}"/>
          </ac:spMkLst>
        </pc:spChg>
        <pc:spChg chg="add mod or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3" creationId="{C128BAD7-8FD4-0F4E-A2E0-07324FC6C7FA}"/>
          </ac:spMkLst>
        </pc:spChg>
        <pc:spChg chg="add mod or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4" creationId="{4F85DD73-7200-5849-8F3F-A3CA48D39328}"/>
          </ac:spMkLst>
        </pc:spChg>
        <pc:spChg chg="add del mo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5" creationId="{BCBEE9F7-ECCF-9448-8912-17FCCB59C52D}"/>
          </ac:spMkLst>
        </pc:spChg>
        <pc:spChg chg="add del mo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6" creationId="{44E08834-C9B9-A543-BAA5-990101A23ACB}"/>
          </ac:spMkLst>
        </pc:spChg>
        <pc:spChg chg="add del mo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7" creationId="{08C065D7-5A82-3446-A870-4BCADBAE5A9B}"/>
          </ac:spMkLst>
        </pc:spChg>
        <pc:spChg chg="add del mo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8" creationId="{54FBB041-58A5-0048-A518-45D6271EBBC3}"/>
          </ac:spMkLst>
        </pc:spChg>
        <pc:spChg chg="add del mo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9" creationId="{6841096B-59CC-3B48-B27E-FAEF0BB180B6}"/>
          </ac:spMkLst>
        </pc:spChg>
        <pc:spChg chg="mod or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13316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412674" creationId="{00000000-0000-0000-0000-000000000000}"/>
          </ac:spMkLst>
        </pc:spChg>
      </pc:sldChg>
      <pc:sldChg chg="addSp delSp modSp mod chgLayout">
        <pc:chgData name="Mike Floyd" userId="672a31ed-b020-432c-ac3f-a859694af94b" providerId="ADAL" clId="{BDB66E40-416D-BC4A-9BB2-4B42E5739139}" dt="2021-08-09T14:37:00.065" v="4438" actId="2711"/>
        <pc:sldMkLst>
          <pc:docMk/>
          <pc:sldMk cId="1070622463" sldId="263"/>
        </pc:sldMkLst>
        <pc:spChg chg="add mod ord">
          <ac:chgData name="Mike Floyd" userId="672a31ed-b020-432c-ac3f-a859694af94b" providerId="ADAL" clId="{BDB66E40-416D-BC4A-9BB2-4B42E5739139}" dt="2021-08-09T14:36:26.874" v="4431" actId="6264"/>
          <ac:spMkLst>
            <pc:docMk/>
            <pc:sldMk cId="1070622463" sldId="263"/>
            <ac:spMk id="2" creationId="{8F3C92FC-9A2D-A74E-B0A1-78FDEBEF0C47}"/>
          </ac:spMkLst>
        </pc:spChg>
        <pc:spChg chg="add mod ord">
          <ac:chgData name="Mike Floyd" userId="672a31ed-b020-432c-ac3f-a859694af94b" providerId="ADAL" clId="{BDB66E40-416D-BC4A-9BB2-4B42E5739139}" dt="2021-08-09T14:36:26.874" v="4431" actId="6264"/>
          <ac:spMkLst>
            <pc:docMk/>
            <pc:sldMk cId="1070622463" sldId="263"/>
            <ac:spMk id="3" creationId="{4F2A9DC3-F43B-3240-93E1-9DD839A5BEEB}"/>
          </ac:spMkLst>
        </pc:spChg>
        <pc:spChg chg="add mod ord">
          <ac:chgData name="Mike Floyd" userId="672a31ed-b020-432c-ac3f-a859694af94b" providerId="ADAL" clId="{BDB66E40-416D-BC4A-9BB2-4B42E5739139}" dt="2021-08-09T14:36:26.874" v="4431" actId="6264"/>
          <ac:spMkLst>
            <pc:docMk/>
            <pc:sldMk cId="1070622463" sldId="263"/>
            <ac:spMk id="4" creationId="{EA47C851-F59C-6946-88F2-69ECDCBD5FAA}"/>
          </ac:spMkLst>
        </pc:spChg>
        <pc:spChg chg="add del mod">
          <ac:chgData name="Mike Floyd" userId="672a31ed-b020-432c-ac3f-a859694af94b" providerId="ADAL" clId="{BDB66E40-416D-BC4A-9BB2-4B42E5739139}" dt="2021-08-09T14:36:26.874" v="4431" actId="6264"/>
          <ac:spMkLst>
            <pc:docMk/>
            <pc:sldMk cId="1070622463" sldId="263"/>
            <ac:spMk id="5" creationId="{2F2740D5-98B9-0742-A49A-7FB8188C33CE}"/>
          </ac:spMkLst>
        </pc:spChg>
        <pc:spChg chg="add del mod">
          <ac:chgData name="Mike Floyd" userId="672a31ed-b020-432c-ac3f-a859694af94b" providerId="ADAL" clId="{BDB66E40-416D-BC4A-9BB2-4B42E5739139}" dt="2021-08-09T14:36:26.874" v="4431" actId="6264"/>
          <ac:spMkLst>
            <pc:docMk/>
            <pc:sldMk cId="1070622463" sldId="263"/>
            <ac:spMk id="6" creationId="{48A25760-48CC-A443-B203-1D9EAD3D5E05}"/>
          </ac:spMkLst>
        </pc:spChg>
        <pc:spChg chg="add del mod">
          <ac:chgData name="Mike Floyd" userId="672a31ed-b020-432c-ac3f-a859694af94b" providerId="ADAL" clId="{BDB66E40-416D-BC4A-9BB2-4B42E5739139}" dt="2021-08-09T14:36:26.874" v="4431" actId="6264"/>
          <ac:spMkLst>
            <pc:docMk/>
            <pc:sldMk cId="1070622463" sldId="263"/>
            <ac:spMk id="7" creationId="{C4D923FE-D79D-E143-8A16-D2FF129B5822}"/>
          </ac:spMkLst>
        </pc:spChg>
        <pc:spChg chg="add del mod">
          <ac:chgData name="Mike Floyd" userId="672a31ed-b020-432c-ac3f-a859694af94b" providerId="ADAL" clId="{BDB66E40-416D-BC4A-9BB2-4B42E5739139}" dt="2021-08-09T14:36:26.874" v="4431" actId="6264"/>
          <ac:spMkLst>
            <pc:docMk/>
            <pc:sldMk cId="1070622463" sldId="263"/>
            <ac:spMk id="8" creationId="{96676483-2A44-D34B-9B84-29FA28C2F23F}"/>
          </ac:spMkLst>
        </pc:spChg>
        <pc:spChg chg="add del mod">
          <ac:chgData name="Mike Floyd" userId="672a31ed-b020-432c-ac3f-a859694af94b" providerId="ADAL" clId="{BDB66E40-416D-BC4A-9BB2-4B42E5739139}" dt="2021-08-09T14:36:26.874" v="4431" actId="6264"/>
          <ac:spMkLst>
            <pc:docMk/>
            <pc:sldMk cId="1070622463" sldId="263"/>
            <ac:spMk id="9" creationId="{A928DD58-1FDA-534B-B581-8D385E14AEB2}"/>
          </ac:spMkLst>
        </pc:spChg>
        <pc:spChg chg="mod ord">
          <ac:chgData name="Mike Floyd" userId="672a31ed-b020-432c-ac3f-a859694af94b" providerId="ADAL" clId="{BDB66E40-416D-BC4A-9BB2-4B42E5739139}" dt="2021-08-09T14:36:51.496" v="4437" actId="255"/>
          <ac:spMkLst>
            <pc:docMk/>
            <pc:sldMk cId="1070622463" sldId="263"/>
            <ac:spMk id="1029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7:00.065" v="4438" actId="2711"/>
          <ac:spMkLst>
            <pc:docMk/>
            <pc:sldMk cId="1070622463" sldId="263"/>
            <ac:spMk id="416770" creationId="{00000000-0000-0000-0000-000000000000}"/>
          </ac:spMkLst>
        </pc:spChg>
      </pc:sldChg>
      <pc:sldChg chg="addSp delSp modSp mod ord chgLayout">
        <pc:chgData name="Mike Floyd" userId="672a31ed-b020-432c-ac3f-a859694af94b" providerId="ADAL" clId="{BDB66E40-416D-BC4A-9BB2-4B42E5739139}" dt="2021-08-09T14:31:23.111" v="4372" actId="6264"/>
        <pc:sldMkLst>
          <pc:docMk/>
          <pc:sldMk cId="2211961493" sldId="264"/>
        </pc:sldMkLst>
        <pc:spChg chg="add mod ord">
          <ac:chgData name="Mike Floyd" userId="672a31ed-b020-432c-ac3f-a859694af94b" providerId="ADAL" clId="{BDB66E40-416D-BC4A-9BB2-4B42E5739139}" dt="2021-08-09T14:31:23.111" v="4372" actId="6264"/>
          <ac:spMkLst>
            <pc:docMk/>
            <pc:sldMk cId="2211961493" sldId="264"/>
            <ac:spMk id="2" creationId="{23CB260F-E638-9145-9860-404A15B88232}"/>
          </ac:spMkLst>
        </pc:spChg>
        <pc:spChg chg="add mod ord">
          <ac:chgData name="Mike Floyd" userId="672a31ed-b020-432c-ac3f-a859694af94b" providerId="ADAL" clId="{BDB66E40-416D-BC4A-9BB2-4B42E5739139}" dt="2021-08-09T14:31:23.111" v="4372" actId="6264"/>
          <ac:spMkLst>
            <pc:docMk/>
            <pc:sldMk cId="2211961493" sldId="264"/>
            <ac:spMk id="3" creationId="{BE3CA6F7-0F07-174D-9656-804F9D704442}"/>
          </ac:spMkLst>
        </pc:spChg>
        <pc:spChg chg="mod ord">
          <ac:chgData name="Mike Floyd" userId="672a31ed-b020-432c-ac3f-a859694af94b" providerId="ADAL" clId="{BDB66E40-416D-BC4A-9BB2-4B42E5739139}" dt="2021-08-09T14:31:23.111" v="4372" actId="6264"/>
          <ac:spMkLst>
            <pc:docMk/>
            <pc:sldMk cId="2211961493" sldId="264"/>
            <ac:spMk id="4" creationId="{00000000-0000-0000-0000-000000000000}"/>
          </ac:spMkLst>
        </pc:spChg>
        <pc:spChg chg="add mod ord">
          <ac:chgData name="Mike Floyd" userId="672a31ed-b020-432c-ac3f-a859694af94b" providerId="ADAL" clId="{BDB66E40-416D-BC4A-9BB2-4B42E5739139}" dt="2021-08-09T14:31:23.111" v="4372" actId="6264"/>
          <ac:spMkLst>
            <pc:docMk/>
            <pc:sldMk cId="2211961493" sldId="264"/>
            <ac:spMk id="5" creationId="{42E12B35-C2DE-6940-A562-5F4640145467}"/>
          </ac:spMkLst>
        </pc:spChg>
        <pc:spChg chg="add del mod">
          <ac:chgData name="Mike Floyd" userId="672a31ed-b020-432c-ac3f-a859694af94b" providerId="ADAL" clId="{BDB66E40-416D-BC4A-9BB2-4B42E5739139}" dt="2021-08-09T14:31:23.111" v="4372" actId="6264"/>
          <ac:spMkLst>
            <pc:docMk/>
            <pc:sldMk cId="2211961493" sldId="264"/>
            <ac:spMk id="6" creationId="{9CD3EB96-B9E4-A145-BD67-4641A0B731F1}"/>
          </ac:spMkLst>
        </pc:spChg>
        <pc:spChg chg="add del mod">
          <ac:chgData name="Mike Floyd" userId="672a31ed-b020-432c-ac3f-a859694af94b" providerId="ADAL" clId="{BDB66E40-416D-BC4A-9BB2-4B42E5739139}" dt="2021-08-09T14:31:23.111" v="4372" actId="6264"/>
          <ac:spMkLst>
            <pc:docMk/>
            <pc:sldMk cId="2211961493" sldId="264"/>
            <ac:spMk id="7" creationId="{0FA150F5-854E-B84C-A9F4-3CB584A91745}"/>
          </ac:spMkLst>
        </pc:spChg>
        <pc:spChg chg="add del mod">
          <ac:chgData name="Mike Floyd" userId="672a31ed-b020-432c-ac3f-a859694af94b" providerId="ADAL" clId="{BDB66E40-416D-BC4A-9BB2-4B42E5739139}" dt="2021-08-09T14:31:23.111" v="4372" actId="6264"/>
          <ac:spMkLst>
            <pc:docMk/>
            <pc:sldMk cId="2211961493" sldId="264"/>
            <ac:spMk id="8" creationId="{4A09C710-FD0B-424E-B42A-CC1894353C73}"/>
          </ac:spMkLst>
        </pc:spChg>
        <pc:spChg chg="add del mod">
          <ac:chgData name="Mike Floyd" userId="672a31ed-b020-432c-ac3f-a859694af94b" providerId="ADAL" clId="{BDB66E40-416D-BC4A-9BB2-4B42E5739139}" dt="2021-08-09T14:31:23.111" v="4372" actId="6264"/>
          <ac:spMkLst>
            <pc:docMk/>
            <pc:sldMk cId="2211961493" sldId="264"/>
            <ac:spMk id="12" creationId="{42E7ABC7-2EA2-E740-AD0C-99E881EA4842}"/>
          </ac:spMkLst>
        </pc:spChg>
      </pc:sldChg>
      <pc:sldChg chg="addSp delSp modSp mod chgLayout">
        <pc:chgData name="Mike Floyd" userId="672a31ed-b020-432c-ac3f-a859694af94b" providerId="ADAL" clId="{BDB66E40-416D-BC4A-9BB2-4B42E5739139}" dt="2021-08-09T14:31:27.855" v="4373" actId="6264"/>
        <pc:sldMkLst>
          <pc:docMk/>
          <pc:sldMk cId="2338945423" sldId="265"/>
        </pc:sldMkLst>
        <pc:spChg chg="add mod or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2" creationId="{D56EEBA5-62AF-0848-89B4-B7D024FEBAAF}"/>
          </ac:spMkLst>
        </pc:spChg>
        <pc:spChg chg="add mod or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3" creationId="{A410EB1D-4979-C04A-8386-08A2EB003740}"/>
          </ac:spMkLst>
        </pc:spChg>
        <pc:spChg chg="add mod or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4" creationId="{53E14D68-C448-3442-89D6-75E546F157C4}"/>
          </ac:spMkLst>
        </pc:spChg>
        <pc:spChg chg="add del mo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5" creationId="{C2BA9DB4-E6FA-2B46-9174-81688AC29319}"/>
          </ac:spMkLst>
        </pc:spChg>
        <pc:spChg chg="add del mo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6" creationId="{B2DC985E-A5CF-314D-B28E-ACEC44DC686F}"/>
          </ac:spMkLst>
        </pc:spChg>
        <pc:spChg chg="add del mo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7" creationId="{54046927-5DFD-714B-8C81-F0EFE3BF006F}"/>
          </ac:spMkLst>
        </pc:spChg>
        <pc:spChg chg="add del mo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8" creationId="{D5D2BF1D-F326-8746-8C78-DEE8D289E2F1}"/>
          </ac:spMkLst>
        </pc:spChg>
        <pc:spChg chg="add del mo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9" creationId="{89259D24-3E80-3B45-BD7F-4A2EE5D067DC}"/>
          </ac:spMkLst>
        </pc:spChg>
        <pc:spChg chg="mod or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22532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197634" creationId="{00000000-0000-0000-0000-000000000000}"/>
          </ac:spMkLst>
        </pc:spChg>
      </pc:sldChg>
      <pc:sldChg chg="del">
        <pc:chgData name="Mike Floyd" userId="672a31ed-b020-432c-ac3f-a859694af94b" providerId="ADAL" clId="{BDB66E40-416D-BC4A-9BB2-4B42E5739139}" dt="2021-07-29T19:21:23.190" v="17" actId="2696"/>
        <pc:sldMkLst>
          <pc:docMk/>
          <pc:sldMk cId="3752815066" sldId="266"/>
        </pc:sldMkLst>
      </pc:sldChg>
      <pc:sldChg chg="addSp delSp modSp mod chgLayout">
        <pc:chgData name="Mike Floyd" userId="672a31ed-b020-432c-ac3f-a859694af94b" providerId="ADAL" clId="{BDB66E40-416D-BC4A-9BB2-4B42E5739139}" dt="2021-08-09T14:37:05.943" v="4439" actId="2711"/>
        <pc:sldMkLst>
          <pc:docMk/>
          <pc:sldMk cId="3978626956" sldId="267"/>
        </pc:sldMkLst>
        <pc:spChg chg="mod ord">
          <ac:chgData name="Mike Floyd" userId="672a31ed-b020-432c-ac3f-a859694af94b" providerId="ADAL" clId="{BDB66E40-416D-BC4A-9BB2-4B42E5739139}" dt="2021-08-09T14:37:05.943" v="4439" actId="2711"/>
          <ac:spMkLst>
            <pc:docMk/>
            <pc:sldMk cId="3978626956" sldId="267"/>
            <ac:spMk id="2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6:14.068" v="4430" actId="255"/>
          <ac:spMkLst>
            <pc:docMk/>
            <pc:sldMk cId="3978626956" sldId="267"/>
            <ac:spMk id="3" creationId="{00000000-0000-0000-0000-000000000000}"/>
          </ac:spMkLst>
        </pc:spChg>
        <pc:spChg chg="add mod ord">
          <ac:chgData name="Mike Floyd" userId="672a31ed-b020-432c-ac3f-a859694af94b" providerId="ADAL" clId="{BDB66E40-416D-BC4A-9BB2-4B42E5739139}" dt="2021-08-09T14:34:21.446" v="4402" actId="6264"/>
          <ac:spMkLst>
            <pc:docMk/>
            <pc:sldMk cId="3978626956" sldId="267"/>
            <ac:spMk id="4" creationId="{19334B0D-68A7-FD4C-B73F-A2EE02288622}"/>
          </ac:spMkLst>
        </pc:spChg>
        <pc:spChg chg="add mod ord">
          <ac:chgData name="Mike Floyd" userId="672a31ed-b020-432c-ac3f-a859694af94b" providerId="ADAL" clId="{BDB66E40-416D-BC4A-9BB2-4B42E5739139}" dt="2021-08-09T14:34:21.446" v="4402" actId="6264"/>
          <ac:spMkLst>
            <pc:docMk/>
            <pc:sldMk cId="3978626956" sldId="267"/>
            <ac:spMk id="5" creationId="{67AFD145-9B56-6741-95D8-DAC15D12AB35}"/>
          </ac:spMkLst>
        </pc:spChg>
        <pc:spChg chg="add mod ord">
          <ac:chgData name="Mike Floyd" userId="672a31ed-b020-432c-ac3f-a859694af94b" providerId="ADAL" clId="{BDB66E40-416D-BC4A-9BB2-4B42E5739139}" dt="2021-08-09T14:34:21.446" v="4402" actId="6264"/>
          <ac:spMkLst>
            <pc:docMk/>
            <pc:sldMk cId="3978626956" sldId="267"/>
            <ac:spMk id="6" creationId="{5B139C00-D8BF-AC4C-A2C6-34E2EFC72492}"/>
          </ac:spMkLst>
        </pc:spChg>
        <pc:spChg chg="add del mod">
          <ac:chgData name="Mike Floyd" userId="672a31ed-b020-432c-ac3f-a859694af94b" providerId="ADAL" clId="{BDB66E40-416D-BC4A-9BB2-4B42E5739139}" dt="2021-08-09T14:34:21.446" v="4402" actId="6264"/>
          <ac:spMkLst>
            <pc:docMk/>
            <pc:sldMk cId="3978626956" sldId="267"/>
            <ac:spMk id="7" creationId="{432C8A48-6F6C-DA44-B960-65396BEA1EF4}"/>
          </ac:spMkLst>
        </pc:spChg>
        <pc:spChg chg="add del mod">
          <ac:chgData name="Mike Floyd" userId="672a31ed-b020-432c-ac3f-a859694af94b" providerId="ADAL" clId="{BDB66E40-416D-BC4A-9BB2-4B42E5739139}" dt="2021-08-09T14:34:21.446" v="4402" actId="6264"/>
          <ac:spMkLst>
            <pc:docMk/>
            <pc:sldMk cId="3978626956" sldId="267"/>
            <ac:spMk id="8" creationId="{FFDAF003-5E58-ED4C-8FC8-CA39F76868E0}"/>
          </ac:spMkLst>
        </pc:spChg>
        <pc:spChg chg="add del mod">
          <ac:chgData name="Mike Floyd" userId="672a31ed-b020-432c-ac3f-a859694af94b" providerId="ADAL" clId="{BDB66E40-416D-BC4A-9BB2-4B42E5739139}" dt="2021-08-09T14:34:21.446" v="4402" actId="6264"/>
          <ac:spMkLst>
            <pc:docMk/>
            <pc:sldMk cId="3978626956" sldId="267"/>
            <ac:spMk id="9" creationId="{F6DC9F05-6EEA-834D-ADF0-36B35BE47729}"/>
          </ac:spMkLst>
        </pc:spChg>
        <pc:spChg chg="add del mod">
          <ac:chgData name="Mike Floyd" userId="672a31ed-b020-432c-ac3f-a859694af94b" providerId="ADAL" clId="{BDB66E40-416D-BC4A-9BB2-4B42E5739139}" dt="2021-08-09T14:34:21.446" v="4402" actId="6264"/>
          <ac:spMkLst>
            <pc:docMk/>
            <pc:sldMk cId="3978626956" sldId="267"/>
            <ac:spMk id="10" creationId="{9A226F10-7AC1-D748-B635-94A20CC4AC15}"/>
          </ac:spMkLst>
        </pc:spChg>
        <pc:spChg chg="add del mod">
          <ac:chgData name="Mike Floyd" userId="672a31ed-b020-432c-ac3f-a859694af94b" providerId="ADAL" clId="{BDB66E40-416D-BC4A-9BB2-4B42E5739139}" dt="2021-08-09T14:34:21.446" v="4402" actId="6264"/>
          <ac:spMkLst>
            <pc:docMk/>
            <pc:sldMk cId="3978626956" sldId="267"/>
            <ac:spMk id="11" creationId="{E2A1A6CA-1982-2E43-BB43-E25CD4BCD0C1}"/>
          </ac:spMkLst>
        </pc:spChg>
      </pc:sldChg>
      <pc:sldChg chg="addSp delSp modSp mod chgLayout">
        <pc:chgData name="Mike Floyd" userId="672a31ed-b020-432c-ac3f-a859694af94b" providerId="ADAL" clId="{BDB66E40-416D-BC4A-9BB2-4B42E5739139}" dt="2021-08-09T14:33:59.335" v="4400" actId="2711"/>
        <pc:sldMkLst>
          <pc:docMk/>
          <pc:sldMk cId="4223730390" sldId="268"/>
        </pc:sldMkLst>
        <pc:spChg chg="mod ord">
          <ac:chgData name="Mike Floyd" userId="672a31ed-b020-432c-ac3f-a859694af94b" providerId="ADAL" clId="{BDB66E40-416D-BC4A-9BB2-4B42E5739139}" dt="2021-08-09T14:33:36.934" v="4396" actId="2711"/>
          <ac:spMkLst>
            <pc:docMk/>
            <pc:sldMk cId="4223730390" sldId="268"/>
            <ac:spMk id="2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3:59.335" v="4400" actId="2711"/>
          <ac:spMkLst>
            <pc:docMk/>
            <pc:sldMk cId="4223730390" sldId="268"/>
            <ac:spMk id="3" creationId="{00000000-0000-0000-0000-000000000000}"/>
          </ac:spMkLst>
        </pc:spChg>
        <pc:spChg chg="add mod ord">
          <ac:chgData name="Mike Floyd" userId="672a31ed-b020-432c-ac3f-a859694af94b" providerId="ADAL" clId="{BDB66E40-416D-BC4A-9BB2-4B42E5739139}" dt="2021-08-09T14:33:30.135" v="4395" actId="6264"/>
          <ac:spMkLst>
            <pc:docMk/>
            <pc:sldMk cId="4223730390" sldId="268"/>
            <ac:spMk id="4" creationId="{7756CBA1-6DB5-794F-A9D5-81B73FC5DBF3}"/>
          </ac:spMkLst>
        </pc:spChg>
        <pc:spChg chg="add mod ord">
          <ac:chgData name="Mike Floyd" userId="672a31ed-b020-432c-ac3f-a859694af94b" providerId="ADAL" clId="{BDB66E40-416D-BC4A-9BB2-4B42E5739139}" dt="2021-08-09T14:33:30.135" v="4395" actId="6264"/>
          <ac:spMkLst>
            <pc:docMk/>
            <pc:sldMk cId="4223730390" sldId="268"/>
            <ac:spMk id="5" creationId="{17D4D122-6594-6344-908D-975D083FE035}"/>
          </ac:spMkLst>
        </pc:spChg>
        <pc:spChg chg="add mod ord">
          <ac:chgData name="Mike Floyd" userId="672a31ed-b020-432c-ac3f-a859694af94b" providerId="ADAL" clId="{BDB66E40-416D-BC4A-9BB2-4B42E5739139}" dt="2021-08-09T14:33:30.135" v="4395" actId="6264"/>
          <ac:spMkLst>
            <pc:docMk/>
            <pc:sldMk cId="4223730390" sldId="268"/>
            <ac:spMk id="6" creationId="{A3A7E99F-D9A2-4F4F-899F-527396E5DCE8}"/>
          </ac:spMkLst>
        </pc:spChg>
        <pc:spChg chg="add del mod">
          <ac:chgData name="Mike Floyd" userId="672a31ed-b020-432c-ac3f-a859694af94b" providerId="ADAL" clId="{BDB66E40-416D-BC4A-9BB2-4B42E5739139}" dt="2021-08-09T14:33:30.135" v="4395" actId="6264"/>
          <ac:spMkLst>
            <pc:docMk/>
            <pc:sldMk cId="4223730390" sldId="268"/>
            <ac:spMk id="7" creationId="{A808AE83-6AC1-464D-B126-31C5D96F5C12}"/>
          </ac:spMkLst>
        </pc:spChg>
        <pc:spChg chg="add del mod">
          <ac:chgData name="Mike Floyd" userId="672a31ed-b020-432c-ac3f-a859694af94b" providerId="ADAL" clId="{BDB66E40-416D-BC4A-9BB2-4B42E5739139}" dt="2021-08-09T14:33:30.135" v="4395" actId="6264"/>
          <ac:spMkLst>
            <pc:docMk/>
            <pc:sldMk cId="4223730390" sldId="268"/>
            <ac:spMk id="8" creationId="{6EEE3270-ECA1-044E-98FD-2F748E15E9D0}"/>
          </ac:spMkLst>
        </pc:spChg>
        <pc:spChg chg="add del mod">
          <ac:chgData name="Mike Floyd" userId="672a31ed-b020-432c-ac3f-a859694af94b" providerId="ADAL" clId="{BDB66E40-416D-BC4A-9BB2-4B42E5739139}" dt="2021-08-09T14:33:30.135" v="4395" actId="6264"/>
          <ac:spMkLst>
            <pc:docMk/>
            <pc:sldMk cId="4223730390" sldId="268"/>
            <ac:spMk id="9" creationId="{6AD366A1-91F4-6944-BDAB-A1E4CE8A8687}"/>
          </ac:spMkLst>
        </pc:spChg>
        <pc:spChg chg="add del mod">
          <ac:chgData name="Mike Floyd" userId="672a31ed-b020-432c-ac3f-a859694af94b" providerId="ADAL" clId="{BDB66E40-416D-BC4A-9BB2-4B42E5739139}" dt="2021-08-09T14:33:30.135" v="4395" actId="6264"/>
          <ac:spMkLst>
            <pc:docMk/>
            <pc:sldMk cId="4223730390" sldId="268"/>
            <ac:spMk id="10" creationId="{759D49F8-5245-4047-896F-A38357BCA940}"/>
          </ac:spMkLst>
        </pc:spChg>
        <pc:spChg chg="add del mod">
          <ac:chgData name="Mike Floyd" userId="672a31ed-b020-432c-ac3f-a859694af94b" providerId="ADAL" clId="{BDB66E40-416D-BC4A-9BB2-4B42E5739139}" dt="2021-08-09T14:33:30.135" v="4395" actId="6264"/>
          <ac:spMkLst>
            <pc:docMk/>
            <pc:sldMk cId="4223730390" sldId="268"/>
            <ac:spMk id="11" creationId="{69650D6C-33BD-DE49-B043-203D049B7D97}"/>
          </ac:spMkLst>
        </pc:spChg>
      </pc:sldChg>
      <pc:sldChg chg="addSp delSp modSp mod chgLayout">
        <pc:chgData name="Mike Floyd" userId="672a31ed-b020-432c-ac3f-a859694af94b" providerId="ADAL" clId="{BDB66E40-416D-BC4A-9BB2-4B42E5739139}" dt="2021-08-09T14:31:38.411" v="4375" actId="2711"/>
        <pc:sldMkLst>
          <pc:docMk/>
          <pc:sldMk cId="740967086" sldId="269"/>
        </pc:sldMkLst>
        <pc:spChg chg="mod or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2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1:38.411" v="4375" actId="2711"/>
          <ac:spMkLst>
            <pc:docMk/>
            <pc:sldMk cId="740967086" sldId="269"/>
            <ac:spMk id="3" creationId="{00000000-0000-0000-0000-000000000000}"/>
          </ac:spMkLst>
        </pc:spChg>
        <pc:spChg chg="add mod or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4" creationId="{8A67ABEC-3ADC-B349-9F85-F22CE3010E56}"/>
          </ac:spMkLst>
        </pc:spChg>
        <pc:spChg chg="add mod or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5" creationId="{8AAA943A-5201-5A43-B67F-1A0DEC682342}"/>
          </ac:spMkLst>
        </pc:spChg>
        <pc:spChg chg="add mod or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6" creationId="{C8BBD1C3-C2B3-FF45-88F3-D34EFDBC16F0}"/>
          </ac:spMkLst>
        </pc:spChg>
        <pc:spChg chg="add del mo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7" creationId="{31E29953-45CE-9348-8FF8-01BFD03594D9}"/>
          </ac:spMkLst>
        </pc:spChg>
        <pc:spChg chg="add del mo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8" creationId="{E9B04EF5-E309-9048-9119-1BE415E7DDDB}"/>
          </ac:spMkLst>
        </pc:spChg>
        <pc:spChg chg="add del mo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9" creationId="{4DA2A586-14DB-DC40-9AEB-27235E9A2E10}"/>
          </ac:spMkLst>
        </pc:spChg>
        <pc:spChg chg="add del mo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10" creationId="{19C7BAD5-F003-E546-BD6D-9F2FB308EB24}"/>
          </ac:spMkLst>
        </pc:spChg>
        <pc:spChg chg="add del mo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11" creationId="{450734F6-4D7E-784D-8E7C-710378E8CCB5}"/>
          </ac:spMkLst>
        </pc:spChg>
      </pc:sldChg>
      <pc:sldChg chg="addSp delSp modSp mod chgLayout">
        <pc:chgData name="Mike Floyd" userId="672a31ed-b020-432c-ac3f-a859694af94b" providerId="ADAL" clId="{BDB66E40-416D-BC4A-9BB2-4B42E5739139}" dt="2021-08-09T14:31:44.137" v="4376" actId="6264"/>
        <pc:sldMkLst>
          <pc:docMk/>
          <pc:sldMk cId="587519407" sldId="270"/>
        </pc:sldMkLst>
        <pc:spChg chg="add mod or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3" creationId="{09B5D67B-AA4E-884C-9AFB-F9759453E5E6}"/>
          </ac:spMkLst>
        </pc:spChg>
        <pc:spChg chg="add mod or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4" creationId="{936CB71E-DDF0-F549-9ACC-688F3E4DA937}"/>
          </ac:spMkLst>
        </pc:spChg>
        <pc:spChg chg="add mod or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5" creationId="{6F903C80-1EDE-0C46-9BED-BB12C8588EE3}"/>
          </ac:spMkLst>
        </pc:spChg>
        <pc:spChg chg="add del mo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6" creationId="{49314171-9928-684C-97FF-05B26447BFA3}"/>
          </ac:spMkLst>
        </pc:spChg>
        <pc:spChg chg="add del mo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7" creationId="{C6330BCF-8DF9-144A-8221-214E23AFD96E}"/>
          </ac:spMkLst>
        </pc:spChg>
        <pc:spChg chg="add del mo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8" creationId="{E4E0377D-D6B7-4C48-968B-03FE4695BAA2}"/>
          </ac:spMkLst>
        </pc:spChg>
        <pc:spChg chg="add del mo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9" creationId="{37AC803F-6971-534E-9C64-1853B7F23294}"/>
          </ac:spMkLst>
        </pc:spChg>
        <pc:spChg chg="add del mo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10" creationId="{F34B6DB8-B190-E44E-B3FF-B03B175D56CC}"/>
          </ac:spMkLst>
        </pc:spChg>
        <pc:spChg chg="mod or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23556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198658" creationId="{00000000-0000-0000-0000-000000000000}"/>
          </ac:spMkLst>
        </pc:spChg>
      </pc:sldChg>
      <pc:sldChg chg="addSp delSp modSp mod modClrScheme chgLayout">
        <pc:chgData name="Mike Floyd" userId="672a31ed-b020-432c-ac3f-a859694af94b" providerId="ADAL" clId="{BDB66E40-416D-BC4A-9BB2-4B42E5739139}" dt="2021-08-09T14:32:03.524" v="4382" actId="700"/>
        <pc:sldMkLst>
          <pc:docMk/>
          <pc:sldMk cId="2773267479" sldId="271"/>
        </pc:sldMkLst>
        <pc:spChg chg="add mod ord">
          <ac:chgData name="Mike Floyd" userId="672a31ed-b020-432c-ac3f-a859694af94b" providerId="ADAL" clId="{BDB66E40-416D-BC4A-9BB2-4B42E5739139}" dt="2021-08-09T14:32:03.524" v="4382" actId="700"/>
          <ac:spMkLst>
            <pc:docMk/>
            <pc:sldMk cId="2773267479" sldId="271"/>
            <ac:spMk id="3" creationId="{79ED2565-758C-8F47-AB40-87AF8172EB37}"/>
          </ac:spMkLst>
        </pc:spChg>
        <pc:spChg chg="add mod ord">
          <ac:chgData name="Mike Floyd" userId="672a31ed-b020-432c-ac3f-a859694af94b" providerId="ADAL" clId="{BDB66E40-416D-BC4A-9BB2-4B42E5739139}" dt="2021-08-09T14:32:03.524" v="4382" actId="700"/>
          <ac:spMkLst>
            <pc:docMk/>
            <pc:sldMk cId="2773267479" sldId="271"/>
            <ac:spMk id="8" creationId="{7BC21CE3-EED0-C742-B1B4-4E591D69808A}"/>
          </ac:spMkLst>
        </pc:spChg>
        <pc:spChg chg="add mod ord">
          <ac:chgData name="Mike Floyd" userId="672a31ed-b020-432c-ac3f-a859694af94b" providerId="ADAL" clId="{BDB66E40-416D-BC4A-9BB2-4B42E5739139}" dt="2021-08-09T14:32:03.524" v="4382" actId="700"/>
          <ac:spMkLst>
            <pc:docMk/>
            <pc:sldMk cId="2773267479" sldId="271"/>
            <ac:spMk id="9" creationId="{2E5597EC-8AC4-4248-B35E-F878A93CFA2B}"/>
          </ac:spMkLst>
        </pc:spChg>
        <pc:spChg chg="add del mod">
          <ac:chgData name="Mike Floyd" userId="672a31ed-b020-432c-ac3f-a859694af94b" providerId="ADAL" clId="{BDB66E40-416D-BC4A-9BB2-4B42E5739139}" dt="2021-08-09T14:31:59.885" v="4380" actId="6264"/>
          <ac:spMkLst>
            <pc:docMk/>
            <pc:sldMk cId="2773267479" sldId="271"/>
            <ac:spMk id="10" creationId="{E298981D-83A3-334A-8D4D-DCE3335716DA}"/>
          </ac:spMkLst>
        </pc:spChg>
        <pc:spChg chg="add del mod">
          <ac:chgData name="Mike Floyd" userId="672a31ed-b020-432c-ac3f-a859694af94b" providerId="ADAL" clId="{BDB66E40-416D-BC4A-9BB2-4B42E5739139}" dt="2021-08-09T14:31:59.885" v="4380" actId="6264"/>
          <ac:spMkLst>
            <pc:docMk/>
            <pc:sldMk cId="2773267479" sldId="271"/>
            <ac:spMk id="11" creationId="{A180F4BE-9574-2149-A1B3-4A1CDDCD0665}"/>
          </ac:spMkLst>
        </pc:spChg>
        <pc:spChg chg="add del mod">
          <ac:chgData name="Mike Floyd" userId="672a31ed-b020-432c-ac3f-a859694af94b" providerId="ADAL" clId="{BDB66E40-416D-BC4A-9BB2-4B42E5739139}" dt="2021-08-09T14:31:59.885" v="4380" actId="6264"/>
          <ac:spMkLst>
            <pc:docMk/>
            <pc:sldMk cId="2773267479" sldId="271"/>
            <ac:spMk id="13" creationId="{01D552B3-AEAD-CF4A-95BA-C735EDBFA695}"/>
          </ac:spMkLst>
        </pc:spChg>
        <pc:spChg chg="add del mod">
          <ac:chgData name="Mike Floyd" userId="672a31ed-b020-432c-ac3f-a859694af94b" providerId="ADAL" clId="{BDB66E40-416D-BC4A-9BB2-4B42E5739139}" dt="2021-08-09T14:31:59.885" v="4380" actId="6264"/>
          <ac:spMkLst>
            <pc:docMk/>
            <pc:sldMk cId="2773267479" sldId="271"/>
            <ac:spMk id="14" creationId="{2FA879B5-33EC-CA44-AA9A-3FCB3D4DD662}"/>
          </ac:spMkLst>
        </pc:spChg>
        <pc:spChg chg="add del mod ord">
          <ac:chgData name="Mike Floyd" userId="672a31ed-b020-432c-ac3f-a859694af94b" providerId="ADAL" clId="{BDB66E40-416D-BC4A-9BB2-4B42E5739139}" dt="2021-08-09T14:31:59.885" v="4380" actId="6264"/>
          <ac:spMkLst>
            <pc:docMk/>
            <pc:sldMk cId="2773267479" sldId="271"/>
            <ac:spMk id="24" creationId="{45736403-DC3A-BE4F-94CA-C3219B7533ED}"/>
          </ac:spMkLst>
        </pc:spChg>
        <pc:spChg chg="add del mod">
          <ac:chgData name="Mike Floyd" userId="672a31ed-b020-432c-ac3f-a859694af94b" providerId="ADAL" clId="{BDB66E40-416D-BC4A-9BB2-4B42E5739139}" dt="2021-08-09T14:32:01.986" v="4381" actId="6264"/>
          <ac:spMkLst>
            <pc:docMk/>
            <pc:sldMk cId="2773267479" sldId="271"/>
            <ac:spMk id="25" creationId="{7BD4D586-C32A-3A4D-BF44-9366CBC3AA6E}"/>
          </ac:spMkLst>
        </pc:spChg>
        <pc:spChg chg="add del mod">
          <ac:chgData name="Mike Floyd" userId="672a31ed-b020-432c-ac3f-a859694af94b" providerId="ADAL" clId="{BDB66E40-416D-BC4A-9BB2-4B42E5739139}" dt="2021-08-09T14:32:01.986" v="4381" actId="6264"/>
          <ac:spMkLst>
            <pc:docMk/>
            <pc:sldMk cId="2773267479" sldId="271"/>
            <ac:spMk id="26" creationId="{0D692122-1D37-3F46-888A-7FEE32891A88}"/>
          </ac:spMkLst>
        </pc:spChg>
        <pc:spChg chg="add del mod">
          <ac:chgData name="Mike Floyd" userId="672a31ed-b020-432c-ac3f-a859694af94b" providerId="ADAL" clId="{BDB66E40-416D-BC4A-9BB2-4B42E5739139}" dt="2021-08-09T14:32:01.986" v="4381" actId="6264"/>
          <ac:spMkLst>
            <pc:docMk/>
            <pc:sldMk cId="2773267479" sldId="271"/>
            <ac:spMk id="27" creationId="{746CF35D-672C-4A44-8F35-8E6579426696}"/>
          </ac:spMkLst>
        </pc:spChg>
        <pc:spChg chg="add del mod">
          <ac:chgData name="Mike Floyd" userId="672a31ed-b020-432c-ac3f-a859694af94b" providerId="ADAL" clId="{BDB66E40-416D-BC4A-9BB2-4B42E5739139}" dt="2021-08-09T14:32:01.986" v="4381" actId="6264"/>
          <ac:spMkLst>
            <pc:docMk/>
            <pc:sldMk cId="2773267479" sldId="271"/>
            <ac:spMk id="28" creationId="{BC803131-124F-5A4C-A8B6-C7962BF8813F}"/>
          </ac:spMkLst>
        </pc:spChg>
        <pc:spChg chg="add del mod ord">
          <ac:chgData name="Mike Floyd" userId="672a31ed-b020-432c-ac3f-a859694af94b" providerId="ADAL" clId="{BDB66E40-416D-BC4A-9BB2-4B42E5739139}" dt="2021-08-09T14:32:03.524" v="4382" actId="700"/>
          <ac:spMkLst>
            <pc:docMk/>
            <pc:sldMk cId="2773267479" sldId="271"/>
            <ac:spMk id="29" creationId="{176B2FD6-FFC8-804F-BD8D-559D3F65C43A}"/>
          </ac:spMkLst>
        </pc:spChg>
        <pc:spChg chg="mod ord">
          <ac:chgData name="Mike Floyd" userId="672a31ed-b020-432c-ac3f-a859694af94b" providerId="ADAL" clId="{BDB66E40-416D-BC4A-9BB2-4B42E5739139}" dt="2021-08-09T14:32:03.524" v="4382" actId="700"/>
          <ac:spMkLst>
            <pc:docMk/>
            <pc:sldMk cId="2773267479" sldId="271"/>
            <ac:spMk id="200706" creationId="{00000000-0000-0000-0000-000000000000}"/>
          </ac:spMkLst>
        </pc:spChg>
      </pc:sldChg>
      <pc:sldChg chg="addSp delSp modSp mod addAnim delAnim chgLayout">
        <pc:chgData name="Mike Floyd" userId="672a31ed-b020-432c-ac3f-a859694af94b" providerId="ADAL" clId="{BDB66E40-416D-BC4A-9BB2-4B42E5739139}" dt="2021-08-09T14:32:15.618" v="4385" actId="6264"/>
        <pc:sldMkLst>
          <pc:docMk/>
          <pc:sldMk cId="3854030608" sldId="272"/>
        </pc:sldMkLst>
        <pc:spChg chg="add mod or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2" creationId="{2A983322-5318-BA44-B562-E8FDAB0E333C}"/>
          </ac:spMkLst>
        </pc:spChg>
        <pc:spChg chg="add mod or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3" creationId="{AC3BF535-2614-254F-9717-4448CB6AB796}"/>
          </ac:spMkLst>
        </pc:spChg>
        <pc:spChg chg="add mod or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4" creationId="{D6D11C65-06EE-204F-9E09-CFEA11DF145C}"/>
          </ac:spMkLst>
        </pc:spChg>
        <pc:spChg chg="add del mo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5" creationId="{05A4C4D2-7783-F04E-85B3-4FD989C7D7FD}"/>
          </ac:spMkLst>
        </pc:spChg>
        <pc:spChg chg="add del mo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6" creationId="{2975B374-A10C-BD47-9A80-4FADEA84672B}"/>
          </ac:spMkLst>
        </pc:spChg>
        <pc:spChg chg="add del mo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8" creationId="{816C271A-DB37-EF4D-AB5E-B41CD8E58710}"/>
          </ac:spMkLst>
        </pc:spChg>
        <pc:spChg chg="add del mo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9" creationId="{B2346F7F-D324-6346-ABCF-710A8F5F90C7}"/>
          </ac:spMkLst>
        </pc:spChg>
        <pc:spChg chg="add del mo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10" creationId="{DFD2E811-DA8B-D447-B0AE-4A65132358EE}"/>
          </ac:spMkLst>
        </pc:spChg>
        <pc:spChg chg="mod or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23556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198658" creationId="{00000000-0000-0000-0000-000000000000}"/>
          </ac:spMkLst>
        </pc:spChg>
      </pc:sldChg>
      <pc:sldChg chg="addSp delSp modSp mod modClrScheme chgLayout">
        <pc:chgData name="Mike Floyd" userId="672a31ed-b020-432c-ac3f-a859694af94b" providerId="ADAL" clId="{BDB66E40-416D-BC4A-9BB2-4B42E5739139}" dt="2021-08-09T14:32:37.924" v="4387" actId="700"/>
        <pc:sldMkLst>
          <pc:docMk/>
          <pc:sldMk cId="2985418599" sldId="273"/>
        </pc:sldMkLst>
        <pc:spChg chg="add mod ord">
          <ac:chgData name="Mike Floyd" userId="672a31ed-b020-432c-ac3f-a859694af94b" providerId="ADAL" clId="{BDB66E40-416D-BC4A-9BB2-4B42E5739139}" dt="2021-08-09T14:32:37.924" v="4387" actId="700"/>
          <ac:spMkLst>
            <pc:docMk/>
            <pc:sldMk cId="2985418599" sldId="273"/>
            <ac:spMk id="3" creationId="{6FED1132-15DC-8449-A0C1-1A5C89D1562B}"/>
          </ac:spMkLst>
        </pc:spChg>
        <pc:spChg chg="add mod ord">
          <ac:chgData name="Mike Floyd" userId="672a31ed-b020-432c-ac3f-a859694af94b" providerId="ADAL" clId="{BDB66E40-416D-BC4A-9BB2-4B42E5739139}" dt="2021-08-09T14:32:37.924" v="4387" actId="700"/>
          <ac:spMkLst>
            <pc:docMk/>
            <pc:sldMk cId="2985418599" sldId="273"/>
            <ac:spMk id="8" creationId="{292AE4C3-EB29-774D-A742-C3B74E9E73E4}"/>
          </ac:spMkLst>
        </pc:spChg>
        <pc:spChg chg="add mod ord">
          <ac:chgData name="Mike Floyd" userId="672a31ed-b020-432c-ac3f-a859694af94b" providerId="ADAL" clId="{BDB66E40-416D-BC4A-9BB2-4B42E5739139}" dt="2021-08-09T14:32:37.924" v="4387" actId="700"/>
          <ac:spMkLst>
            <pc:docMk/>
            <pc:sldMk cId="2985418599" sldId="273"/>
            <ac:spMk id="9" creationId="{306FB76B-1658-DE49-A047-94AC3B2A026F}"/>
          </ac:spMkLst>
        </pc:spChg>
        <pc:spChg chg="add del mod">
          <ac:chgData name="Mike Floyd" userId="672a31ed-b020-432c-ac3f-a859694af94b" providerId="ADAL" clId="{BDB66E40-416D-BC4A-9BB2-4B42E5739139}" dt="2021-08-09T14:32:33.652" v="4386" actId="6264"/>
          <ac:spMkLst>
            <pc:docMk/>
            <pc:sldMk cId="2985418599" sldId="273"/>
            <ac:spMk id="10" creationId="{DACA6E7A-0198-994C-BD46-17149657AA21}"/>
          </ac:spMkLst>
        </pc:spChg>
        <pc:spChg chg="add del mod">
          <ac:chgData name="Mike Floyd" userId="672a31ed-b020-432c-ac3f-a859694af94b" providerId="ADAL" clId="{BDB66E40-416D-BC4A-9BB2-4B42E5739139}" dt="2021-08-09T14:32:33.652" v="4386" actId="6264"/>
          <ac:spMkLst>
            <pc:docMk/>
            <pc:sldMk cId="2985418599" sldId="273"/>
            <ac:spMk id="11" creationId="{E8B5CB34-89BF-2343-8822-B85C03C2D8E7}"/>
          </ac:spMkLst>
        </pc:spChg>
        <pc:spChg chg="add del mod">
          <ac:chgData name="Mike Floyd" userId="672a31ed-b020-432c-ac3f-a859694af94b" providerId="ADAL" clId="{BDB66E40-416D-BC4A-9BB2-4B42E5739139}" dt="2021-08-09T14:32:33.652" v="4386" actId="6264"/>
          <ac:spMkLst>
            <pc:docMk/>
            <pc:sldMk cId="2985418599" sldId="273"/>
            <ac:spMk id="13" creationId="{98165A59-4512-0A40-AF2E-5FFE1BFCC2FE}"/>
          </ac:spMkLst>
        </pc:spChg>
        <pc:spChg chg="add del mod">
          <ac:chgData name="Mike Floyd" userId="672a31ed-b020-432c-ac3f-a859694af94b" providerId="ADAL" clId="{BDB66E40-416D-BC4A-9BB2-4B42E5739139}" dt="2021-08-09T14:32:33.652" v="4386" actId="6264"/>
          <ac:spMkLst>
            <pc:docMk/>
            <pc:sldMk cId="2985418599" sldId="273"/>
            <ac:spMk id="14" creationId="{728BCCD9-C2DE-DF43-B14B-4654F563895F}"/>
          </ac:spMkLst>
        </pc:spChg>
        <pc:spChg chg="add del mod ord">
          <ac:chgData name="Mike Floyd" userId="672a31ed-b020-432c-ac3f-a859694af94b" providerId="ADAL" clId="{BDB66E40-416D-BC4A-9BB2-4B42E5739139}" dt="2021-08-09T14:32:37.924" v="4387" actId="700"/>
          <ac:spMkLst>
            <pc:docMk/>
            <pc:sldMk cId="2985418599" sldId="273"/>
            <ac:spMk id="16" creationId="{9C3010E4-4082-5643-B31F-AB45F8411061}"/>
          </ac:spMkLst>
        </pc:spChg>
        <pc:spChg chg="mod ord">
          <ac:chgData name="Mike Floyd" userId="672a31ed-b020-432c-ac3f-a859694af94b" providerId="ADAL" clId="{BDB66E40-416D-BC4A-9BB2-4B42E5739139}" dt="2021-08-09T14:32:37.924" v="4387" actId="700"/>
          <ac:spMkLst>
            <pc:docMk/>
            <pc:sldMk cId="2985418599" sldId="273"/>
            <ac:spMk id="200706" creationId="{00000000-0000-0000-0000-000000000000}"/>
          </ac:spMkLst>
        </pc:spChg>
      </pc:sldChg>
      <pc:sldChg chg="addSp delSp modSp mod chgLayout">
        <pc:chgData name="Mike Floyd" userId="672a31ed-b020-432c-ac3f-a859694af94b" providerId="ADAL" clId="{BDB66E40-416D-BC4A-9BB2-4B42E5739139}" dt="2021-08-09T14:33:15.558" v="4394" actId="2711"/>
        <pc:sldMkLst>
          <pc:docMk/>
          <pc:sldMk cId="1733107844" sldId="274"/>
        </pc:sldMkLst>
        <pc:spChg chg="add mod or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2" creationId="{0F8E1061-D3DA-6C4C-B69C-75092C76A85A}"/>
          </ac:spMkLst>
        </pc:spChg>
        <pc:spChg chg="add mod or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3" creationId="{E30C1CFE-9717-D44D-AA29-13DD3B3C8479}"/>
          </ac:spMkLst>
        </pc:spChg>
        <pc:spChg chg="add mod or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4" creationId="{EFB8722E-1D80-4A4A-AE2B-4D1D8D96B15E}"/>
          </ac:spMkLst>
        </pc:spChg>
        <pc:spChg chg="add del mo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5" creationId="{1375ED41-A7FC-CB48-9FB9-B852A9E8B908}"/>
          </ac:spMkLst>
        </pc:spChg>
        <pc:spChg chg="add del mo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6" creationId="{3A63A99F-585F-234F-958C-5B4D7BD11D56}"/>
          </ac:spMkLst>
        </pc:spChg>
        <pc:spChg chg="add del mo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7" creationId="{01323794-E71A-2E49-83B2-200BEBA399B0}"/>
          </ac:spMkLst>
        </pc:spChg>
        <pc:spChg chg="add del mo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8" creationId="{BBFF69CD-B1CB-9640-B11B-292F9A2583CF}"/>
          </ac:spMkLst>
        </pc:spChg>
        <pc:spChg chg="add del mo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9" creationId="{C49893E5-F7B0-0341-8277-BD662E150479}"/>
          </ac:spMkLst>
        </pc:spChg>
        <pc:spChg chg="mod ord">
          <ac:chgData name="Mike Floyd" userId="672a31ed-b020-432c-ac3f-a859694af94b" providerId="ADAL" clId="{BDB66E40-416D-BC4A-9BB2-4B42E5739139}" dt="2021-08-09T14:33:15.558" v="4394" actId="2711"/>
          <ac:spMkLst>
            <pc:docMk/>
            <pc:sldMk cId="1733107844" sldId="274"/>
            <ac:spMk id="12292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68610" creationId="{00000000-0000-0000-0000-000000000000}"/>
          </ac:spMkLst>
        </pc:spChg>
      </pc:sldChg>
      <pc:sldChg chg="addSp modSp">
        <pc:chgData name="Mike Floyd" userId="672a31ed-b020-432c-ac3f-a859694af94b" providerId="ADAL" clId="{BDB66E40-416D-BC4A-9BB2-4B42E5739139}" dt="2021-08-08T21:22:05.600" v="1559"/>
        <pc:sldMkLst>
          <pc:docMk/>
          <pc:sldMk cId="674955384" sldId="275"/>
        </pc:sldMkLst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674955384" sldId="275"/>
            <ac:spMk id="4" creationId="{E2594A7A-5F26-2041-85A1-1B2A949D3512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674955384" sldId="275"/>
            <ac:spMk id="5" creationId="{6EAB1061-1ECA-0441-8BB0-3763958054EE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674955384" sldId="275"/>
            <ac:spMk id="6" creationId="{A5B6418F-90C3-6C4B-A239-2420D18CD5F1}"/>
          </ac:spMkLst>
        </pc:spChg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307808911" sldId="276"/>
        </pc:sldMkLst>
      </pc:sldChg>
      <pc:sldChg chg="add del ord">
        <pc:chgData name="Mike Floyd" userId="672a31ed-b020-432c-ac3f-a859694af94b" providerId="ADAL" clId="{BDB66E40-416D-BC4A-9BB2-4B42E5739139}" dt="2021-08-08T20:57:31.835" v="28" actId="2696"/>
        <pc:sldMkLst>
          <pc:docMk/>
          <pc:sldMk cId="1512234443" sldId="277"/>
        </pc:sldMkLst>
      </pc:sldChg>
      <pc:sldChg chg="modSp add del mod ord">
        <pc:chgData name="Mike Floyd" userId="672a31ed-b020-432c-ac3f-a859694af94b" providerId="ADAL" clId="{BDB66E40-416D-BC4A-9BB2-4B42E5739139}" dt="2021-08-08T21:21:18.920" v="1558" actId="20577"/>
        <pc:sldMkLst>
          <pc:docMk/>
          <pc:sldMk cId="1688207776" sldId="278"/>
        </pc:sldMkLst>
        <pc:spChg chg="mod">
          <ac:chgData name="Mike Floyd" userId="672a31ed-b020-432c-ac3f-a859694af94b" providerId="ADAL" clId="{BDB66E40-416D-BC4A-9BB2-4B42E5739139}" dt="2021-08-08T21:21:18.920" v="1558" actId="20577"/>
          <ac:spMkLst>
            <pc:docMk/>
            <pc:sldMk cId="1688207776" sldId="278"/>
            <ac:spMk id="100" creationId="{00000000-0000-0000-0000-000000000000}"/>
          </ac:spMkLst>
        </pc:spChg>
      </pc:sldChg>
      <pc:sldChg chg="modSp add del mod ord">
        <pc:chgData name="Mike Floyd" userId="672a31ed-b020-432c-ac3f-a859694af94b" providerId="ADAL" clId="{BDB66E40-416D-BC4A-9BB2-4B42E5739139}" dt="2021-08-09T14:37:54.298" v="4446" actId="20577"/>
        <pc:sldMkLst>
          <pc:docMk/>
          <pc:sldMk cId="1154147068" sldId="279"/>
        </pc:sldMkLst>
        <pc:spChg chg="mod">
          <ac:chgData name="Mike Floyd" userId="672a31ed-b020-432c-ac3f-a859694af94b" providerId="ADAL" clId="{BDB66E40-416D-BC4A-9BB2-4B42E5739139}" dt="2021-08-09T14:37:54.298" v="4446" actId="20577"/>
          <ac:spMkLst>
            <pc:docMk/>
            <pc:sldMk cId="1154147068" sldId="279"/>
            <ac:spMk id="5" creationId="{00000000-0000-0000-0000-000000000000}"/>
          </ac:spMkLst>
        </pc:spChg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117029791" sldId="282"/>
        </pc:sldMkLst>
      </pc:sldChg>
      <pc:sldChg chg="del">
        <pc:chgData name="Mike Floyd" userId="672a31ed-b020-432c-ac3f-a859694af94b" providerId="ADAL" clId="{BDB66E40-416D-BC4A-9BB2-4B42E5739139}" dt="2021-07-29T19:20:10.429" v="8" actId="2696"/>
        <pc:sldMkLst>
          <pc:docMk/>
          <pc:sldMk cId="3477729030" sldId="284"/>
        </pc:sldMkLst>
      </pc:sldChg>
      <pc:sldChg chg="addSp modSp">
        <pc:chgData name="Mike Floyd" userId="672a31ed-b020-432c-ac3f-a859694af94b" providerId="ADAL" clId="{BDB66E40-416D-BC4A-9BB2-4B42E5739139}" dt="2021-08-08T21:22:05.600" v="1559"/>
        <pc:sldMkLst>
          <pc:docMk/>
          <pc:sldMk cId="747868321" sldId="286"/>
        </pc:sldMkLst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747868321" sldId="286"/>
            <ac:spMk id="3" creationId="{41B13A56-1927-7F4B-9565-BCB452F6CC12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747868321" sldId="286"/>
            <ac:spMk id="14" creationId="{86702C6F-98FF-ED40-B3D2-F46B37A8EEA1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747868321" sldId="286"/>
            <ac:spMk id="15" creationId="{07C32658-AF4F-F94D-9015-602D8C682EDE}"/>
          </ac:spMkLst>
        </pc:spChg>
      </pc:sldChg>
      <pc:sldChg chg="del">
        <pc:chgData name="Mike Floyd" userId="672a31ed-b020-432c-ac3f-a859694af94b" providerId="ADAL" clId="{BDB66E40-416D-BC4A-9BB2-4B42E5739139}" dt="2021-07-29T19:20:12.632" v="9" actId="2696"/>
        <pc:sldMkLst>
          <pc:docMk/>
          <pc:sldMk cId="3382766848" sldId="288"/>
        </pc:sldMkLst>
      </pc:sldChg>
      <pc:sldChg chg="del">
        <pc:chgData name="Mike Floyd" userId="672a31ed-b020-432c-ac3f-a859694af94b" providerId="ADAL" clId="{BDB66E40-416D-BC4A-9BB2-4B42E5739139}" dt="2021-07-29T19:20:18.807" v="10" actId="2696"/>
        <pc:sldMkLst>
          <pc:docMk/>
          <pc:sldMk cId="1649146704" sldId="289"/>
        </pc:sldMkLst>
      </pc:sldChg>
      <pc:sldChg chg="del">
        <pc:chgData name="Mike Floyd" userId="672a31ed-b020-432c-ac3f-a859694af94b" providerId="ADAL" clId="{BDB66E40-416D-BC4A-9BB2-4B42E5739139}" dt="2021-07-29T19:20:05.624" v="6" actId="2696"/>
        <pc:sldMkLst>
          <pc:docMk/>
          <pc:sldMk cId="2356332680" sldId="290"/>
        </pc:sldMkLst>
      </pc:sldChg>
      <pc:sldChg chg="del">
        <pc:chgData name="Mike Floyd" userId="672a31ed-b020-432c-ac3f-a859694af94b" providerId="ADAL" clId="{BDB66E40-416D-BC4A-9BB2-4B42E5739139}" dt="2021-07-29T19:18:41.405" v="2" actId="2696"/>
        <pc:sldMkLst>
          <pc:docMk/>
          <pc:sldMk cId="1044452703" sldId="291"/>
        </pc:sldMkLst>
      </pc:sldChg>
      <pc:sldChg chg="del">
        <pc:chgData name="Mike Floyd" userId="672a31ed-b020-432c-ac3f-a859694af94b" providerId="ADAL" clId="{BDB66E40-416D-BC4A-9BB2-4B42E5739139}" dt="2021-07-29T19:20:08.096" v="7" actId="2696"/>
        <pc:sldMkLst>
          <pc:docMk/>
          <pc:sldMk cId="377175940" sldId="292"/>
        </pc:sldMkLst>
      </pc:sldChg>
      <pc:sldChg chg="del">
        <pc:chgData name="Mike Floyd" userId="672a31ed-b020-432c-ac3f-a859694af94b" providerId="ADAL" clId="{BDB66E40-416D-BC4A-9BB2-4B42E5739139}" dt="2021-07-29T19:20:21.178" v="11" actId="2696"/>
        <pc:sldMkLst>
          <pc:docMk/>
          <pc:sldMk cId="1568145859" sldId="293"/>
        </pc:sldMkLst>
      </pc:sldChg>
      <pc:sldChg chg="del">
        <pc:chgData name="Mike Floyd" userId="672a31ed-b020-432c-ac3f-a859694af94b" providerId="ADAL" clId="{BDB66E40-416D-BC4A-9BB2-4B42E5739139}" dt="2021-07-29T19:20:23.159" v="12" actId="2696"/>
        <pc:sldMkLst>
          <pc:docMk/>
          <pc:sldMk cId="471046011" sldId="294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4031964720" sldId="295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1539800117" sldId="296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497395772" sldId="297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1405896997" sldId="298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2768512362" sldId="299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548945900" sldId="300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477048864" sldId="301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939763735" sldId="302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786884463" sldId="303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1352462300" sldId="304"/>
        </pc:sldMkLst>
      </pc:sldChg>
      <pc:sldChg chg="modSp">
        <pc:chgData name="Mike Floyd" userId="672a31ed-b020-432c-ac3f-a859694af94b" providerId="ADAL" clId="{BDB66E40-416D-BC4A-9BB2-4B42E5739139}" dt="2021-07-29T19:19:48.146" v="4"/>
        <pc:sldMkLst>
          <pc:docMk/>
          <pc:sldMk cId="2923990098" sldId="305"/>
        </pc:sldMkLst>
        <pc:spChg chg="mod">
          <ac:chgData name="Mike Floyd" userId="672a31ed-b020-432c-ac3f-a859694af94b" providerId="ADAL" clId="{BDB66E40-416D-BC4A-9BB2-4B42E5739139}" dt="2021-07-29T19:19:48.146" v="4"/>
          <ac:spMkLst>
            <pc:docMk/>
            <pc:sldMk cId="2923990098" sldId="305"/>
            <ac:spMk id="4" creationId="{A35ACFE6-38A9-E74B-8F69-FA998ACC175F}"/>
          </ac:spMkLst>
        </pc:spChg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31664595" sldId="306"/>
        </pc:sldMkLst>
      </pc:sldChg>
      <pc:sldChg chg="addSp modSp new mod modClrScheme chgLayout">
        <pc:chgData name="Mike Floyd" userId="672a31ed-b020-432c-ac3f-a859694af94b" providerId="ADAL" clId="{BDB66E40-416D-BC4A-9BB2-4B42E5739139}" dt="2021-08-09T14:38:51.838" v="4488" actId="20577"/>
        <pc:sldMkLst>
          <pc:docMk/>
          <pc:sldMk cId="1603684774" sldId="306"/>
        </pc:sldMkLst>
        <pc:spChg chg="mod ord">
          <ac:chgData name="Mike Floyd" userId="672a31ed-b020-432c-ac3f-a859694af94b" providerId="ADAL" clId="{BDB66E40-416D-BC4A-9BB2-4B42E5739139}" dt="2021-08-08T21:11:55.518" v="111" actId="700"/>
          <ac:spMkLst>
            <pc:docMk/>
            <pc:sldMk cId="1603684774" sldId="306"/>
            <ac:spMk id="2" creationId="{BB84E524-2D7C-0E45-8E17-3FCA942D50E5}"/>
          </ac:spMkLst>
        </pc:spChg>
        <pc:spChg chg="add mod ord">
          <ac:chgData name="Mike Floyd" userId="672a31ed-b020-432c-ac3f-a859694af94b" providerId="ADAL" clId="{BDB66E40-416D-BC4A-9BB2-4B42E5739139}" dt="2021-08-09T14:38:51.838" v="4488" actId="20577"/>
          <ac:spMkLst>
            <pc:docMk/>
            <pc:sldMk cId="1603684774" sldId="306"/>
            <ac:spMk id="3" creationId="{94874D1D-4048-5048-A884-7F629EA13B2C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1603684774" sldId="306"/>
            <ac:spMk id="4" creationId="{5CB78F90-D5FD-D242-9D61-9057FEEAD7AA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1603684774" sldId="306"/>
            <ac:spMk id="5" creationId="{A0BA85DF-04D4-6944-A6EE-175801EC4982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1603684774" sldId="306"/>
            <ac:spMk id="6" creationId="{26FD9603-F817-614C-B4DE-E6EDF57B9563}"/>
          </ac:spMkLst>
        </pc:spChg>
      </pc:sldChg>
      <pc:sldChg chg="new add del">
        <pc:chgData name="Mike Floyd" userId="672a31ed-b020-432c-ac3f-a859694af94b" providerId="ADAL" clId="{BDB66E40-416D-BC4A-9BB2-4B42E5739139}" dt="2021-08-08T20:57:35.808" v="29" actId="2696"/>
        <pc:sldMkLst>
          <pc:docMk/>
          <pc:sldMk cId="4020838113" sldId="306"/>
        </pc:sldMkLst>
      </pc:sldChg>
      <pc:sldChg chg="addSp modSp new mod">
        <pc:chgData name="Mike Floyd" userId="672a31ed-b020-432c-ac3f-a859694af94b" providerId="ADAL" clId="{BDB66E40-416D-BC4A-9BB2-4B42E5739139}" dt="2021-08-08T23:55:42.318" v="4371" actId="20577"/>
        <pc:sldMkLst>
          <pc:docMk/>
          <pc:sldMk cId="2047941108" sldId="307"/>
        </pc:sldMkLst>
        <pc:spChg chg="mod">
          <ac:chgData name="Mike Floyd" userId="672a31ed-b020-432c-ac3f-a859694af94b" providerId="ADAL" clId="{BDB66E40-416D-BC4A-9BB2-4B42E5739139}" dt="2021-08-08T21:15:37.411" v="810" actId="20577"/>
          <ac:spMkLst>
            <pc:docMk/>
            <pc:sldMk cId="2047941108" sldId="307"/>
            <ac:spMk id="2" creationId="{96168598-719B-A240-89F1-0318CFE00FD0}"/>
          </ac:spMkLst>
        </pc:spChg>
        <pc:spChg chg="mod">
          <ac:chgData name="Mike Floyd" userId="672a31ed-b020-432c-ac3f-a859694af94b" providerId="ADAL" clId="{BDB66E40-416D-BC4A-9BB2-4B42E5739139}" dt="2021-08-08T23:55:42.318" v="4371" actId="20577"/>
          <ac:spMkLst>
            <pc:docMk/>
            <pc:sldMk cId="2047941108" sldId="307"/>
            <ac:spMk id="3" creationId="{6A958EB3-94BA-2143-A6CE-E9E9597D7705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2047941108" sldId="307"/>
            <ac:spMk id="4" creationId="{14E3F7CD-8802-974D-873F-B717E7A91E39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2047941108" sldId="307"/>
            <ac:spMk id="5" creationId="{A3947AB8-49A6-8249-96BC-4D133E0F6F68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2047941108" sldId="307"/>
            <ac:spMk id="6" creationId="{F8790496-FD3F-7340-B4D3-4A2999BA32A5}"/>
          </ac:spMkLst>
        </pc:spChg>
      </pc:sldChg>
      <pc:sldChg chg="del">
        <pc:chgData name="Mike Floyd" userId="672a31ed-b020-432c-ac3f-a859694af94b" providerId="ADAL" clId="{BDB66E40-416D-BC4A-9BB2-4B42E5739139}" dt="2021-07-29T19:21:16.365" v="16" actId="2696"/>
        <pc:sldMkLst>
          <pc:docMk/>
          <pc:sldMk cId="2774937985" sldId="307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1419824094" sldId="308"/>
        </pc:sldMkLst>
      </pc:sldChg>
      <pc:sldChg chg="addSp modSp new mod ord">
        <pc:chgData name="Mike Floyd" userId="672a31ed-b020-432c-ac3f-a859694af94b" providerId="ADAL" clId="{BDB66E40-416D-BC4A-9BB2-4B42E5739139}" dt="2021-08-09T14:37:26.438" v="4440" actId="20578"/>
        <pc:sldMkLst>
          <pc:docMk/>
          <pc:sldMk cId="2489058078" sldId="308"/>
        </pc:sldMkLst>
        <pc:spChg chg="mod">
          <ac:chgData name="Mike Floyd" userId="672a31ed-b020-432c-ac3f-a859694af94b" providerId="ADAL" clId="{BDB66E40-416D-BC4A-9BB2-4B42E5739139}" dt="2021-08-08T21:16:11.358" v="834" actId="20577"/>
          <ac:spMkLst>
            <pc:docMk/>
            <pc:sldMk cId="2489058078" sldId="308"/>
            <ac:spMk id="2" creationId="{4C79B710-8141-D043-8951-46525BB4D8AF}"/>
          </ac:spMkLst>
        </pc:spChg>
        <pc:spChg chg="mod">
          <ac:chgData name="Mike Floyd" userId="672a31ed-b020-432c-ac3f-a859694af94b" providerId="ADAL" clId="{BDB66E40-416D-BC4A-9BB2-4B42E5739139}" dt="2021-08-08T21:20:21.903" v="1415" actId="20577"/>
          <ac:spMkLst>
            <pc:docMk/>
            <pc:sldMk cId="2489058078" sldId="308"/>
            <ac:spMk id="3" creationId="{4FF68051-F85A-1446-B9AF-4D39A6A5B042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2489058078" sldId="308"/>
            <ac:spMk id="4" creationId="{0CA38528-4632-0146-AB28-1D2EF3A0AED0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2489058078" sldId="308"/>
            <ac:spMk id="5" creationId="{5115E171-F7BB-D446-8B7E-482F3B286BE8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2489058078" sldId="308"/>
            <ac:spMk id="6" creationId="{E4259483-6F53-544D-BB1B-CE8AFC83EE0E}"/>
          </ac:spMkLst>
        </pc:spChg>
      </pc:sldChg>
      <pc:sldChg chg="modSp new mod">
        <pc:chgData name="Mike Floyd" userId="672a31ed-b020-432c-ac3f-a859694af94b" providerId="ADAL" clId="{BDB66E40-416D-BC4A-9BB2-4B42E5739139}" dt="2021-08-08T22:35:26.590" v="1774" actId="20577"/>
        <pc:sldMkLst>
          <pc:docMk/>
          <pc:sldMk cId="2435999627" sldId="309"/>
        </pc:sldMkLst>
        <pc:spChg chg="mod">
          <ac:chgData name="Mike Floyd" userId="672a31ed-b020-432c-ac3f-a859694af94b" providerId="ADAL" clId="{BDB66E40-416D-BC4A-9BB2-4B42E5739139}" dt="2021-08-08T22:33:46.424" v="1593" actId="20577"/>
          <ac:spMkLst>
            <pc:docMk/>
            <pc:sldMk cId="2435999627" sldId="309"/>
            <ac:spMk id="2" creationId="{D92351E3-3391-8945-8A4D-6B9668C90FB8}"/>
          </ac:spMkLst>
        </pc:spChg>
        <pc:spChg chg="mod">
          <ac:chgData name="Mike Floyd" userId="672a31ed-b020-432c-ac3f-a859694af94b" providerId="ADAL" clId="{BDB66E40-416D-BC4A-9BB2-4B42E5739139}" dt="2021-08-08T22:35:26.590" v="1774" actId="20577"/>
          <ac:spMkLst>
            <pc:docMk/>
            <pc:sldMk cId="2435999627" sldId="309"/>
            <ac:spMk id="3" creationId="{7738C35F-9FE4-ED47-AB70-FA9E3A973B4B}"/>
          </ac:spMkLst>
        </pc:spChg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2919118773" sldId="309"/>
        </pc:sldMkLst>
      </pc:sldChg>
      <pc:sldChg chg="modSp new mod">
        <pc:chgData name="Mike Floyd" userId="672a31ed-b020-432c-ac3f-a859694af94b" providerId="ADAL" clId="{BDB66E40-416D-BC4A-9BB2-4B42E5739139}" dt="2021-08-08T23:42:36.358" v="3061" actId="313"/>
        <pc:sldMkLst>
          <pc:docMk/>
          <pc:sldMk cId="3337465772" sldId="310"/>
        </pc:sldMkLst>
        <pc:spChg chg="mod">
          <ac:chgData name="Mike Floyd" userId="672a31ed-b020-432c-ac3f-a859694af94b" providerId="ADAL" clId="{BDB66E40-416D-BC4A-9BB2-4B42E5739139}" dt="2021-08-08T22:35:55.544" v="1805" actId="20577"/>
          <ac:spMkLst>
            <pc:docMk/>
            <pc:sldMk cId="3337465772" sldId="310"/>
            <ac:spMk id="2" creationId="{C8BB70F9-7E02-FA41-B70F-012D7D11F6DB}"/>
          </ac:spMkLst>
        </pc:spChg>
        <pc:spChg chg="mod">
          <ac:chgData name="Mike Floyd" userId="672a31ed-b020-432c-ac3f-a859694af94b" providerId="ADAL" clId="{BDB66E40-416D-BC4A-9BB2-4B42E5739139}" dt="2021-08-08T23:42:36.358" v="3061" actId="313"/>
          <ac:spMkLst>
            <pc:docMk/>
            <pc:sldMk cId="3337465772" sldId="310"/>
            <ac:spMk id="3" creationId="{87BD842D-8F8C-A942-8279-A338EDA6B4D7}"/>
          </ac:spMkLst>
        </pc:spChg>
      </pc:sldChg>
      <pc:sldChg chg="modSp new mod">
        <pc:chgData name="Mike Floyd" userId="672a31ed-b020-432c-ac3f-a859694af94b" providerId="ADAL" clId="{BDB66E40-416D-BC4A-9BB2-4B42E5739139}" dt="2021-08-08T23:52:31.019" v="3869"/>
        <pc:sldMkLst>
          <pc:docMk/>
          <pc:sldMk cId="2583730968" sldId="311"/>
        </pc:sldMkLst>
        <pc:spChg chg="mod">
          <ac:chgData name="Mike Floyd" userId="672a31ed-b020-432c-ac3f-a859694af94b" providerId="ADAL" clId="{BDB66E40-416D-BC4A-9BB2-4B42E5739139}" dt="2021-08-08T23:49:14.249" v="3225" actId="20577"/>
          <ac:spMkLst>
            <pc:docMk/>
            <pc:sldMk cId="2583730968" sldId="311"/>
            <ac:spMk id="2" creationId="{9B46F756-429D-374F-80CE-C895CBEE886D}"/>
          </ac:spMkLst>
        </pc:spChg>
        <pc:spChg chg="mod">
          <ac:chgData name="Mike Floyd" userId="672a31ed-b020-432c-ac3f-a859694af94b" providerId="ADAL" clId="{BDB66E40-416D-BC4A-9BB2-4B42E5739139}" dt="2021-08-08T23:52:31.019" v="3869"/>
          <ac:spMkLst>
            <pc:docMk/>
            <pc:sldMk cId="2583730968" sldId="311"/>
            <ac:spMk id="3" creationId="{B6BEB7A6-FB32-5E4D-9E73-1B31801048C6}"/>
          </ac:spMkLst>
        </pc:spChg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343752403" sldId="312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4263303083" sldId="313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1133796458" sldId="314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860888148" sldId="315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2456644670" sldId="31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B4307-B3A9-8B45-B499-E7B9795C9985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FF5C4EAA-D4B5-F144-BAB8-830C983577CC}">
      <dgm:prSet phldrT="[Text]"/>
      <dgm:spPr>
        <a:noFill/>
        <a:ln>
          <a:solidFill>
            <a:schemeClr val="tx1"/>
          </a:solidFill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Data collection and archiving (field)</a:t>
          </a:r>
        </a:p>
      </dgm:t>
    </dgm:pt>
    <dgm:pt modelId="{173B33CF-ACFD-A74F-93F1-D4490B3E82AD}" type="parTrans" cxnId="{68F0385C-ABC0-BD4E-A94D-A2D702A4BDF0}">
      <dgm:prSet/>
      <dgm:spPr/>
      <dgm:t>
        <a:bodyPr/>
        <a:lstStyle/>
        <a:p>
          <a:endParaRPr lang="en-US"/>
        </a:p>
      </dgm:t>
    </dgm:pt>
    <dgm:pt modelId="{5A81DA8A-1273-6341-902D-EA306092AEC2}" type="sibTrans" cxnId="{68F0385C-ABC0-BD4E-A94D-A2D702A4BDF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EB91D70A-AB00-2544-8CCB-BBA485CE6CC1}">
      <dgm:prSet phldrT="[Text]"/>
      <dgm:spPr>
        <a:noFill/>
        <a:ln>
          <a:solidFill>
            <a:schemeClr val="tx1"/>
          </a:solidFill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Raw (RINEX) data processing (GAMIT)</a:t>
          </a:r>
        </a:p>
      </dgm:t>
    </dgm:pt>
    <dgm:pt modelId="{743FBD6C-9D47-B645-ABD9-94F439652E78}" type="parTrans" cxnId="{9FD145DD-EF19-D74C-BBAE-52D6713B0BA3}">
      <dgm:prSet/>
      <dgm:spPr/>
      <dgm:t>
        <a:bodyPr/>
        <a:lstStyle/>
        <a:p>
          <a:endParaRPr lang="en-US"/>
        </a:p>
      </dgm:t>
    </dgm:pt>
    <dgm:pt modelId="{3A6F7AE7-16DC-CB48-993D-447EF8C5C9A1}" type="sibTrans" cxnId="{9FD145DD-EF19-D74C-BBAE-52D6713B0BA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5C7A3B68-CF76-9D41-9607-0BE3C9FEDF83}">
      <dgm:prSet phldrT="[Text]"/>
      <dgm:spPr>
        <a:noFill/>
        <a:ln>
          <a:solidFill>
            <a:schemeClr val="tx1"/>
          </a:solidFill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Time series and velocity generation (GLOBK)</a:t>
          </a:r>
        </a:p>
      </dgm:t>
    </dgm:pt>
    <dgm:pt modelId="{B8FD72CF-4110-B04C-BB1E-49261CE263B1}" type="parTrans" cxnId="{990F49CB-9F45-3C41-994B-21C7F4339301}">
      <dgm:prSet/>
      <dgm:spPr/>
      <dgm:t>
        <a:bodyPr/>
        <a:lstStyle/>
        <a:p>
          <a:endParaRPr lang="en-US"/>
        </a:p>
      </dgm:t>
    </dgm:pt>
    <dgm:pt modelId="{3C25337D-A35A-B941-BD9E-808A0E701672}" type="sibTrans" cxnId="{990F49CB-9F45-3C41-994B-21C7F4339301}">
      <dgm:prSet/>
      <dgm:spPr/>
      <dgm:t>
        <a:bodyPr/>
        <a:lstStyle/>
        <a:p>
          <a:endParaRPr lang="en-US"/>
        </a:p>
      </dgm:t>
    </dgm:pt>
    <dgm:pt modelId="{AFEE11F0-C9AB-D145-8F17-C07F98CD4AD2}" type="pres">
      <dgm:prSet presAssocID="{3C0B4307-B3A9-8B45-B499-E7B9795C9985}" presName="Name0" presStyleCnt="0">
        <dgm:presLayoutVars>
          <dgm:dir/>
          <dgm:resizeHandles val="exact"/>
        </dgm:presLayoutVars>
      </dgm:prSet>
      <dgm:spPr/>
    </dgm:pt>
    <dgm:pt modelId="{DCE16AAB-E514-E344-9A9A-16CE85505388}" type="pres">
      <dgm:prSet presAssocID="{FF5C4EAA-D4B5-F144-BAB8-830C983577CC}" presName="node" presStyleLbl="node1" presStyleIdx="0" presStyleCnt="3">
        <dgm:presLayoutVars>
          <dgm:bulletEnabled val="1"/>
        </dgm:presLayoutVars>
      </dgm:prSet>
      <dgm:spPr/>
    </dgm:pt>
    <dgm:pt modelId="{2440D105-4DA8-E549-BF49-4510E82F3BB4}" type="pres">
      <dgm:prSet presAssocID="{5A81DA8A-1273-6341-902D-EA306092AEC2}" presName="sibTrans" presStyleLbl="sibTrans2D1" presStyleIdx="0" presStyleCnt="2" custScaleX="175870" custScaleY="195564"/>
      <dgm:spPr/>
    </dgm:pt>
    <dgm:pt modelId="{53CF22C7-5E55-854F-9224-A9889E49471C}" type="pres">
      <dgm:prSet presAssocID="{5A81DA8A-1273-6341-902D-EA306092AEC2}" presName="connectorText" presStyleLbl="sibTrans2D1" presStyleIdx="0" presStyleCnt="2"/>
      <dgm:spPr/>
    </dgm:pt>
    <dgm:pt modelId="{B061858D-9368-3642-80F8-211D932A058F}" type="pres">
      <dgm:prSet presAssocID="{EB91D70A-AB00-2544-8CCB-BBA485CE6CC1}" presName="node" presStyleLbl="node1" presStyleIdx="1" presStyleCnt="3">
        <dgm:presLayoutVars>
          <dgm:bulletEnabled val="1"/>
        </dgm:presLayoutVars>
      </dgm:prSet>
      <dgm:spPr/>
    </dgm:pt>
    <dgm:pt modelId="{9E3B02EC-C0F1-AB4D-A8C3-40486638FBF9}" type="pres">
      <dgm:prSet presAssocID="{3A6F7AE7-16DC-CB48-993D-447EF8C5C9A1}" presName="sibTrans" presStyleLbl="sibTrans2D1" presStyleIdx="1" presStyleCnt="2" custScaleX="176404" custScaleY="195564"/>
      <dgm:spPr/>
    </dgm:pt>
    <dgm:pt modelId="{B8BA3351-22BB-7E47-8E4D-4B811D0338C9}" type="pres">
      <dgm:prSet presAssocID="{3A6F7AE7-16DC-CB48-993D-447EF8C5C9A1}" presName="connectorText" presStyleLbl="sibTrans2D1" presStyleIdx="1" presStyleCnt="2"/>
      <dgm:spPr/>
    </dgm:pt>
    <dgm:pt modelId="{8859691C-7FB9-B248-94DC-758782F30C55}" type="pres">
      <dgm:prSet presAssocID="{5C7A3B68-CF76-9D41-9607-0BE3C9FEDF83}" presName="node" presStyleLbl="node1" presStyleIdx="2" presStyleCnt="3">
        <dgm:presLayoutVars>
          <dgm:bulletEnabled val="1"/>
        </dgm:presLayoutVars>
      </dgm:prSet>
      <dgm:spPr/>
    </dgm:pt>
  </dgm:ptLst>
  <dgm:cxnLst>
    <dgm:cxn modelId="{E6F0D500-78D7-1447-962A-08450BF2CECE}" type="presOf" srcId="{3C0B4307-B3A9-8B45-B499-E7B9795C9985}" destId="{AFEE11F0-C9AB-D145-8F17-C07F98CD4AD2}" srcOrd="0" destOrd="0" presId="urn:microsoft.com/office/officeart/2005/8/layout/process1"/>
    <dgm:cxn modelId="{BD8B6004-DEEB-B44A-A472-5E8233E4845A}" type="presOf" srcId="{5C7A3B68-CF76-9D41-9607-0BE3C9FEDF83}" destId="{8859691C-7FB9-B248-94DC-758782F30C55}" srcOrd="0" destOrd="0" presId="urn:microsoft.com/office/officeart/2005/8/layout/process1"/>
    <dgm:cxn modelId="{72B5962F-14FB-3A43-9293-673F59CD3413}" type="presOf" srcId="{5A81DA8A-1273-6341-902D-EA306092AEC2}" destId="{53CF22C7-5E55-854F-9224-A9889E49471C}" srcOrd="1" destOrd="0" presId="urn:microsoft.com/office/officeart/2005/8/layout/process1"/>
    <dgm:cxn modelId="{68F0385C-ABC0-BD4E-A94D-A2D702A4BDF0}" srcId="{3C0B4307-B3A9-8B45-B499-E7B9795C9985}" destId="{FF5C4EAA-D4B5-F144-BAB8-830C983577CC}" srcOrd="0" destOrd="0" parTransId="{173B33CF-ACFD-A74F-93F1-D4490B3E82AD}" sibTransId="{5A81DA8A-1273-6341-902D-EA306092AEC2}"/>
    <dgm:cxn modelId="{66038F60-63BF-AD43-B66C-E285FBA080FA}" type="presOf" srcId="{3A6F7AE7-16DC-CB48-993D-447EF8C5C9A1}" destId="{B8BA3351-22BB-7E47-8E4D-4B811D0338C9}" srcOrd="1" destOrd="0" presId="urn:microsoft.com/office/officeart/2005/8/layout/process1"/>
    <dgm:cxn modelId="{2BA1A67C-9E8D-1147-B4C6-A0753FF616A3}" type="presOf" srcId="{FF5C4EAA-D4B5-F144-BAB8-830C983577CC}" destId="{DCE16AAB-E514-E344-9A9A-16CE85505388}" srcOrd="0" destOrd="0" presId="urn:microsoft.com/office/officeart/2005/8/layout/process1"/>
    <dgm:cxn modelId="{2E67A78E-EA05-BA41-ADD8-F484DDA04A67}" type="presOf" srcId="{EB91D70A-AB00-2544-8CCB-BBA485CE6CC1}" destId="{B061858D-9368-3642-80F8-211D932A058F}" srcOrd="0" destOrd="0" presId="urn:microsoft.com/office/officeart/2005/8/layout/process1"/>
    <dgm:cxn modelId="{990F49CB-9F45-3C41-994B-21C7F4339301}" srcId="{3C0B4307-B3A9-8B45-B499-E7B9795C9985}" destId="{5C7A3B68-CF76-9D41-9607-0BE3C9FEDF83}" srcOrd="2" destOrd="0" parTransId="{B8FD72CF-4110-B04C-BB1E-49261CE263B1}" sibTransId="{3C25337D-A35A-B941-BD9E-808A0E701672}"/>
    <dgm:cxn modelId="{DE397AD3-29AC-9840-AFF5-4AA406ECC57B}" type="presOf" srcId="{5A81DA8A-1273-6341-902D-EA306092AEC2}" destId="{2440D105-4DA8-E549-BF49-4510E82F3BB4}" srcOrd="0" destOrd="0" presId="urn:microsoft.com/office/officeart/2005/8/layout/process1"/>
    <dgm:cxn modelId="{9FD145DD-EF19-D74C-BBAE-52D6713B0BA3}" srcId="{3C0B4307-B3A9-8B45-B499-E7B9795C9985}" destId="{EB91D70A-AB00-2544-8CCB-BBA485CE6CC1}" srcOrd="1" destOrd="0" parTransId="{743FBD6C-9D47-B645-ABD9-94F439652E78}" sibTransId="{3A6F7AE7-16DC-CB48-993D-447EF8C5C9A1}"/>
    <dgm:cxn modelId="{907B33E9-3FEE-764E-ACD6-92F6FF1763FD}" type="presOf" srcId="{3A6F7AE7-16DC-CB48-993D-447EF8C5C9A1}" destId="{9E3B02EC-C0F1-AB4D-A8C3-40486638FBF9}" srcOrd="0" destOrd="0" presId="urn:microsoft.com/office/officeart/2005/8/layout/process1"/>
    <dgm:cxn modelId="{922B0176-04DC-D643-ADF7-FEE1B80A09C8}" type="presParOf" srcId="{AFEE11F0-C9AB-D145-8F17-C07F98CD4AD2}" destId="{DCE16AAB-E514-E344-9A9A-16CE85505388}" srcOrd="0" destOrd="0" presId="urn:microsoft.com/office/officeart/2005/8/layout/process1"/>
    <dgm:cxn modelId="{CC2920F8-E604-9144-A6F5-43361B3E5C15}" type="presParOf" srcId="{AFEE11F0-C9AB-D145-8F17-C07F98CD4AD2}" destId="{2440D105-4DA8-E549-BF49-4510E82F3BB4}" srcOrd="1" destOrd="0" presId="urn:microsoft.com/office/officeart/2005/8/layout/process1"/>
    <dgm:cxn modelId="{DEFBFB14-203C-FD45-BB06-99A632F39D32}" type="presParOf" srcId="{2440D105-4DA8-E549-BF49-4510E82F3BB4}" destId="{53CF22C7-5E55-854F-9224-A9889E49471C}" srcOrd="0" destOrd="0" presId="urn:microsoft.com/office/officeart/2005/8/layout/process1"/>
    <dgm:cxn modelId="{BBF204D1-47BF-5C4E-B6F2-E4EAF2F581E7}" type="presParOf" srcId="{AFEE11F0-C9AB-D145-8F17-C07F98CD4AD2}" destId="{B061858D-9368-3642-80F8-211D932A058F}" srcOrd="2" destOrd="0" presId="urn:microsoft.com/office/officeart/2005/8/layout/process1"/>
    <dgm:cxn modelId="{6755A989-DC8B-964E-8134-C5BCACAC2777}" type="presParOf" srcId="{AFEE11F0-C9AB-D145-8F17-C07F98CD4AD2}" destId="{9E3B02EC-C0F1-AB4D-A8C3-40486638FBF9}" srcOrd="3" destOrd="0" presId="urn:microsoft.com/office/officeart/2005/8/layout/process1"/>
    <dgm:cxn modelId="{5F0FB45F-3B96-6B40-8700-885807ED5CE8}" type="presParOf" srcId="{9E3B02EC-C0F1-AB4D-A8C3-40486638FBF9}" destId="{B8BA3351-22BB-7E47-8E4D-4B811D0338C9}" srcOrd="0" destOrd="0" presId="urn:microsoft.com/office/officeart/2005/8/layout/process1"/>
    <dgm:cxn modelId="{4ECFE11A-27AA-3941-BF7D-BDAE095CE6CB}" type="presParOf" srcId="{AFEE11F0-C9AB-D145-8F17-C07F98CD4AD2}" destId="{8859691C-7FB9-B248-94DC-758782F30C5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16AAB-E514-E344-9A9A-16CE85505388}">
      <dsp:nvSpPr>
        <dsp:cNvPr id="0" name=""/>
        <dsp:cNvSpPr/>
      </dsp:nvSpPr>
      <dsp:spPr>
        <a:xfrm>
          <a:off x="7697" y="1485423"/>
          <a:ext cx="2300818" cy="1380490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Data collection and archiving (field)</a:t>
          </a:r>
        </a:p>
      </dsp:txBody>
      <dsp:txXfrm>
        <a:off x="48130" y="1525856"/>
        <a:ext cx="2219952" cy="1299624"/>
      </dsp:txXfrm>
    </dsp:sp>
    <dsp:sp modelId="{2440D105-4DA8-E549-BF49-4510E82F3BB4}">
      <dsp:nvSpPr>
        <dsp:cNvPr id="0" name=""/>
        <dsp:cNvSpPr/>
      </dsp:nvSpPr>
      <dsp:spPr>
        <a:xfrm>
          <a:off x="2353561" y="1617722"/>
          <a:ext cx="857847" cy="1115893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53561" y="1840901"/>
        <a:ext cx="600493" cy="669535"/>
      </dsp:txXfrm>
    </dsp:sp>
    <dsp:sp modelId="{B061858D-9368-3642-80F8-211D932A058F}">
      <dsp:nvSpPr>
        <dsp:cNvPr id="0" name=""/>
        <dsp:cNvSpPr/>
      </dsp:nvSpPr>
      <dsp:spPr>
        <a:xfrm>
          <a:off x="3228843" y="1485423"/>
          <a:ext cx="2300818" cy="1380490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Raw (RINEX) data processing (GAMIT)</a:t>
          </a:r>
        </a:p>
      </dsp:txBody>
      <dsp:txXfrm>
        <a:off x="3269276" y="1525856"/>
        <a:ext cx="2219952" cy="1299624"/>
      </dsp:txXfrm>
    </dsp:sp>
    <dsp:sp modelId="{9E3B02EC-C0F1-AB4D-A8C3-40486638FBF9}">
      <dsp:nvSpPr>
        <dsp:cNvPr id="0" name=""/>
        <dsp:cNvSpPr/>
      </dsp:nvSpPr>
      <dsp:spPr>
        <a:xfrm>
          <a:off x="5573404" y="1617722"/>
          <a:ext cx="860451" cy="1115893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573404" y="1840901"/>
        <a:ext cx="602316" cy="669535"/>
      </dsp:txXfrm>
    </dsp:sp>
    <dsp:sp modelId="{8859691C-7FB9-B248-94DC-758782F30C55}">
      <dsp:nvSpPr>
        <dsp:cNvPr id="0" name=""/>
        <dsp:cNvSpPr/>
      </dsp:nvSpPr>
      <dsp:spPr>
        <a:xfrm>
          <a:off x="6449988" y="1485423"/>
          <a:ext cx="2300818" cy="1380490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Time series and velocity generation (GLOBK)</a:t>
          </a:r>
        </a:p>
      </dsp:txBody>
      <dsp:txXfrm>
        <a:off x="6490421" y="1525856"/>
        <a:ext cx="2219952" cy="1299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CBC296-D1BC-A343-B345-B6BFCF14DD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ED709-49BC-2841-A07F-86D273400E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1D68A-CDD6-744F-B70E-5F9D2DB06046}" type="datetimeFigureOut">
              <a:rPr lang="en-US" smtClean="0"/>
              <a:t>8/8/21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35B82-9A67-604B-A293-C9F1F591E0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BDBDD-D7A3-F44E-A328-6C3C2C2903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4FC0C-84ED-814D-92CD-223C22812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107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4A406-AC51-8A4C-BACD-7295231BA3D1}" type="datetimeFigureOut">
              <a:rPr lang="en-US" smtClean="0"/>
              <a:t>8/8/21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75845-C718-534B-97A8-0880F07F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826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2018/02/26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Basics of processing workflow for GAMIT/GLOBK</a:t>
            </a:r>
          </a:p>
        </p:txBody>
      </p:sp>
    </p:spTree>
    <p:extLst>
      <p:ext uri="{BB962C8B-B14F-4D97-AF65-F5344CB8AC3E}">
        <p14:creationId xmlns:p14="http://schemas.microsoft.com/office/powerpoint/2010/main" val="3332875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5276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2200" dirty="0"/>
              <a:t>The similarity of the stamp</a:t>
            </a:r>
            <a:r>
              <a:rPr lang="en-GB" sz="2200" baseline="0" dirty="0"/>
              <a:t> of the central mark at one of its witness marks combined with a</a:t>
            </a:r>
            <a:r>
              <a:rPr lang="en-GB" sz="2200" dirty="0"/>
              <a:t> lack of photographs or sketches</a:t>
            </a:r>
            <a:r>
              <a:rPr lang="en-GB" sz="2200" baseline="0" dirty="0"/>
              <a:t> on log sheets from previous occupations meant that the incorrect mark was occupied when measured by a new group. This was m</a:t>
            </a:r>
            <a:r>
              <a:rPr sz="2200" dirty="0"/>
              <a:t>ade especially difficult by the head-high grass!</a:t>
            </a:r>
            <a:r>
              <a:rPr lang="en-GB" sz="2200" dirty="0"/>
              <a:t> Once</a:t>
            </a:r>
            <a:r>
              <a:rPr lang="en-GB" sz="2200" baseline="0" dirty="0"/>
              <a:t> the data from the incorrect mark was processed and identified as such, proceeding occupations measured both marks simultaneously, with better log sheet records!, and the velocities were equated.</a:t>
            </a:r>
            <a:endParaRPr sz="2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Survey-mode measurements and analysis</a:t>
            </a:r>
          </a:p>
        </p:txBody>
      </p:sp>
    </p:spTree>
    <p:extLst>
      <p:ext uri="{BB962C8B-B14F-4D97-AF65-F5344CB8AC3E}">
        <p14:creationId xmlns:p14="http://schemas.microsoft.com/office/powerpoint/2010/main" val="655321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very clear in the log what</a:t>
            </a:r>
            <a:r>
              <a:rPr lang="en-US" baseline="0" dirty="0"/>
              <a:t> antenna was used (type, serial number), how the height was measured, and what is </a:t>
            </a:r>
            <a:r>
              <a:rPr lang="en-US" baseline="0"/>
              <a:t>the inscription on the monument.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Survey-mode measurements and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620F-9B8D-1243-8306-6EB477E5BA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9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Different manufacturers have proprietary formats of raw data.</a:t>
            </a:r>
            <a:r>
              <a:rPr lang="en-US" baseline="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These formats may even differ from receiver model to receiver model within a manufacturer as technology develops.</a:t>
            </a:r>
            <a:r>
              <a:rPr lang="en-US" baseline="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We require a standardized format with which to exchange GPS data.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218110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385375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172600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Phase (“L”) records in cycles.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Pseudorange</a:t>
            </a:r>
            <a:r>
              <a:rPr lang="en-US" altLang="en-US" baseline="0" dirty="0"/>
              <a:t> (“C”/“P”) records in m. </a:t>
            </a:r>
            <a:r>
              <a:rPr lang="en-US" altLang="en-US" dirty="0"/>
              <a:t>Data records may wrap onto secondary lines, so beware when reading</a:t>
            </a:r>
            <a:r>
              <a:rPr lang="en-US" altLang="en-US" baseline="0" dirty="0"/>
              <a:t> columns. Other common data types are signal-to-noise ratio (“S”) and Doppler shift (“D”) on different frequencies. Nowadays, L5 phase/C5 </a:t>
            </a:r>
            <a:r>
              <a:rPr lang="en-US" altLang="en-US" baseline="0" dirty="0" err="1"/>
              <a:t>pseudorange</a:t>
            </a:r>
            <a:r>
              <a:rPr lang="en-US" altLang="en-US" baseline="0" dirty="0"/>
              <a:t> observations becoming more common. L2C and, ultimately, L1C may also be acquired, but may have an impact on simultaneous recording of legacy C/A signal and is currently not recommended (e.g. do not use “+C2” or “-</a:t>
            </a:r>
            <a:r>
              <a:rPr lang="en-US" altLang="en-US" baseline="0" dirty="0" err="1"/>
              <a:t>O.obs</a:t>
            </a:r>
            <a:r>
              <a:rPr lang="en-US" altLang="en-US" baseline="0" dirty="0"/>
              <a:t> C2…” </a:t>
            </a:r>
            <a:r>
              <a:rPr lang="en-US" altLang="en-US" baseline="0" dirty="0" err="1"/>
              <a:t>teqc</a:t>
            </a:r>
            <a:r>
              <a:rPr lang="en-US" altLang="en-US" baseline="0" dirty="0"/>
              <a:t> options).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312857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2114117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Phase (“L”) records in cycles.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Pseudorange</a:t>
            </a:r>
            <a:r>
              <a:rPr lang="en-US" altLang="en-US" baseline="0" dirty="0"/>
              <a:t> (“C”/“P”) records in m. </a:t>
            </a:r>
            <a:r>
              <a:rPr lang="en-US" altLang="en-US" dirty="0"/>
              <a:t>Data records may wrap onto secondary lines, so beware when reading</a:t>
            </a:r>
            <a:r>
              <a:rPr lang="en-US" altLang="en-US" baseline="0" dirty="0"/>
              <a:t> columns. Other common data types are signal-to-noise ratio (“S”) and Doppler shift (“D”) on different frequencies. Nowadays, L5 phase/C5 </a:t>
            </a:r>
            <a:r>
              <a:rPr lang="en-US" altLang="en-US" baseline="0" dirty="0" err="1"/>
              <a:t>pseudorange</a:t>
            </a:r>
            <a:r>
              <a:rPr lang="en-US" altLang="en-US" baseline="0" dirty="0"/>
              <a:t> observations becoming more common. L2C and, ultimately, L1C may also be acquired, and RINEX 3 resolves the issue to having multiple signals on the same frequency by introducing more complex observation codes.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196316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88790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359373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4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2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6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0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9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9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0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5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2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2021/08/09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60AA-6111-7A46-B947-8B44DC354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GAMIT/GLOBK In A Day*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9C8F1-3513-1E42-8A69-48EF604E254A}"/>
              </a:ext>
            </a:extLst>
          </p:cNvPr>
          <p:cNvSpPr txBox="1"/>
          <p:nvPr/>
        </p:nvSpPr>
        <p:spPr>
          <a:xfrm>
            <a:off x="3616699" y="6381088"/>
            <a:ext cx="495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*Or two half-days in the world of virtual workshops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C30395-E1A9-2C44-B748-4E8FA5505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760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M. Floyd and T. Herring</a:t>
            </a:r>
          </a:p>
          <a:p>
            <a:r>
              <a:rPr lang="en-US" i="1" dirty="0"/>
              <a:t>Massachusetts Institute of Technology</a:t>
            </a:r>
          </a:p>
          <a:p>
            <a:r>
              <a:rPr lang="en-US" dirty="0"/>
              <a:t>GAGE/SAGE Science Workshop</a:t>
            </a:r>
            <a:br>
              <a:rPr lang="en-US" dirty="0"/>
            </a:br>
            <a:r>
              <a:rPr lang="en-US" dirty="0"/>
              <a:t>Pre-Workshop Course</a:t>
            </a:r>
            <a:br>
              <a:rPr lang="en-US" dirty="0"/>
            </a:br>
            <a:r>
              <a:rPr lang="en-US" dirty="0"/>
              <a:t>9–10 August 2021</a:t>
            </a:r>
          </a:p>
          <a:p>
            <a:r>
              <a:rPr lang="en-US" sz="1900" dirty="0"/>
              <a:t>http://</a:t>
            </a:r>
            <a:r>
              <a:rPr lang="en-US" sz="1900" dirty="0" err="1"/>
              <a:t>geoweb.mit.edu</a:t>
            </a:r>
            <a:r>
              <a:rPr lang="en-US" sz="1900" dirty="0"/>
              <a:t>/gg/courses/202108_GAGE-SAGE/</a:t>
            </a:r>
          </a:p>
          <a:p>
            <a:r>
              <a:rPr lang="en-US" sz="1900" dirty="0"/>
              <a:t>Material from R. W. King, T. A. Herring, M. A. Floyd (MIT) and S. C. McClusky (now at ANU)</a:t>
            </a:r>
            <a:endParaRPr lang="en-US" dirty="0"/>
          </a:p>
        </p:txBody>
      </p:sp>
      <p:pic>
        <p:nvPicPr>
          <p:cNvPr id="8" name="Picture 7" descr="MIT-logo-with-spelling-web-red-gray-design1-large.png">
            <a:extLst>
              <a:ext uri="{FF2B5EF4-FFF2-40B4-BE49-F238E27FC236}">
                <a16:creationId xmlns:a16="http://schemas.microsoft.com/office/drawing/2014/main" id="{CBD42DB5-F6E4-334B-B4C2-F6BABA165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861142"/>
            <a:ext cx="2177300" cy="493200"/>
          </a:xfrm>
          <a:prstGeom prst="rect">
            <a:avLst/>
          </a:prstGeom>
        </p:spPr>
      </p:pic>
      <p:pic>
        <p:nvPicPr>
          <p:cNvPr id="9" name="Picture 8" descr="unavco-logo-red-black-shadow.png">
            <a:extLst>
              <a:ext uri="{FF2B5EF4-FFF2-40B4-BE49-F238E27FC236}">
                <a16:creationId xmlns:a16="http://schemas.microsoft.com/office/drawing/2014/main" id="{099A5538-491A-E240-94FF-3620E9206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718" y="254000"/>
            <a:ext cx="2975282" cy="7438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147809-3954-5A4A-B7D0-9BED3E08B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254000"/>
            <a:ext cx="22225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7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An example of RINEX 3 observation data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D1132-15DC-8449-A0C1-1A5C89D1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AE4C3-EB29-774D-A742-C3B74E9E7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6FB76B-1658-DE49-A047-94AC3B2A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503665" y="1366837"/>
            <a:ext cx="719931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3.02           OBSERVATION DATA    GPS(GPS)            RINEX VERSION / TYPE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cnvtToRINEX 2.29.0  Michael A Floyd     07-Jan-16 17:28 UTC PGM / RUN BY / DATE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----------------------------------------------------------- COMMENT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TG01                                                        MARKER NAME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GEODETIC                                                    MARKER TYPE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M.Floyd / G.Funning MIT / UC Riverside                      OBSERVER / AGENCY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5049K72210          TRIMBLE NETR9       4.62                REC # / TYPE / VERS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60222738            TRM41249.00     NONE                    ANT # / TYPE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-2698262.9000 -4182116.4000  3976198.2000                  APPROX POSITION XYZ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  -0.0160        0.0000        0.0000                  ANTENNA: DELTA H/E/N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G   16 C1C C2W C2X C5X D1C D2W D2X D5X L1C L2W L2X L5X S1C  SYS / # / OBS TYPES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  S2W S2X S5X                                          SYS / # / OBS TYPES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2015    12    31     0     0    0.0000000     GPS         TIME OF FIRST OBS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2015    12    31    23    59   30.0000000     GPS         TIME OF LAST OBS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0                                                      RCV CLOCK OFFS APPL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G L1C 0.00000                                               SYS / PHASE SHIFT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G L2X -0.25000                                              SYS / PHASE SHIFT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G L5X 0.00000                                               SYS / PHASE SHIFT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  17                                                      LEAP SECONDS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  31                                                      # OF SATELLITES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                                                          END OF HEADER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&gt; 2015 12 31 00 00  0.0000000  0  9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G01  23837864.086 7  23837874.082 4  23837874.383 7  23837870.934 5                                                                 125268876.649 7  97612114.300 4  97612120.067 7  93544938.844 5        42.000          24.500          41.600          31.200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165292" y="3029826"/>
            <a:ext cx="382580" cy="2066431"/>
            <a:chOff x="1848556" y="3541889"/>
            <a:chExt cx="382580" cy="2066431"/>
          </a:xfrm>
        </p:grpSpPr>
        <p:sp>
          <p:nvSpPr>
            <p:cNvPr id="2" name="Oval 1"/>
            <p:cNvSpPr/>
            <p:nvPr/>
          </p:nvSpPr>
          <p:spPr>
            <a:xfrm>
              <a:off x="1848556" y="3541889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2023872" y="3810000"/>
              <a:ext cx="207264" cy="1798320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175600" y="3026622"/>
            <a:ext cx="3289022" cy="2057442"/>
            <a:chOff x="2340638" y="3531615"/>
            <a:chExt cx="3289022" cy="2057442"/>
          </a:xfrm>
        </p:grpSpPr>
        <p:sp>
          <p:nvSpPr>
            <p:cNvPr id="5" name="Oval 4"/>
            <p:cNvSpPr/>
            <p:nvPr/>
          </p:nvSpPr>
          <p:spPr>
            <a:xfrm>
              <a:off x="2340638" y="3531615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603996" y="3746352"/>
              <a:ext cx="3025664" cy="1842705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499829" y="3029826"/>
            <a:ext cx="1339654" cy="2090815"/>
            <a:chOff x="2847622" y="3541889"/>
            <a:chExt cx="1339654" cy="2090815"/>
          </a:xfrm>
        </p:grpSpPr>
        <p:sp>
          <p:nvSpPr>
            <p:cNvPr id="6" name="Oval 5"/>
            <p:cNvSpPr/>
            <p:nvPr/>
          </p:nvSpPr>
          <p:spPr>
            <a:xfrm>
              <a:off x="2847622" y="3541889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064130" y="3795120"/>
              <a:ext cx="1123146" cy="1837584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844641" y="3033664"/>
            <a:ext cx="2342141" cy="2074785"/>
            <a:chOff x="3365896" y="3541889"/>
            <a:chExt cx="2342141" cy="2074785"/>
          </a:xfrm>
        </p:grpSpPr>
        <p:sp>
          <p:nvSpPr>
            <p:cNvPr id="7" name="Oval 6"/>
            <p:cNvSpPr/>
            <p:nvPr/>
          </p:nvSpPr>
          <p:spPr>
            <a:xfrm>
              <a:off x="3365896" y="3541889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7" idx="5"/>
            </p:cNvCxnSpPr>
            <p:nvPr/>
          </p:nvCxnSpPr>
          <p:spPr>
            <a:xfrm>
              <a:off x="3606788" y="3770736"/>
              <a:ext cx="2101249" cy="1845938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7587941" y="3072160"/>
            <a:ext cx="1690172" cy="353793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521222" y="4223631"/>
            <a:ext cx="1550239" cy="111884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System now listed along with observation types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9096044" y="3425952"/>
            <a:ext cx="425178" cy="797679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26" idx="1"/>
          </p:cNvCxnSpPr>
          <p:nvPr/>
        </p:nvCxnSpPr>
        <p:spPr>
          <a:xfrm flipH="1">
            <a:off x="2877312" y="4783052"/>
            <a:ext cx="6643910" cy="337588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850720" y="3036897"/>
            <a:ext cx="2720257" cy="2251631"/>
            <a:chOff x="2350912" y="3541889"/>
            <a:chExt cx="2720257" cy="2251631"/>
          </a:xfrm>
        </p:grpSpPr>
        <p:sp>
          <p:nvSpPr>
            <p:cNvPr id="37" name="Oval 36"/>
            <p:cNvSpPr/>
            <p:nvPr/>
          </p:nvSpPr>
          <p:spPr>
            <a:xfrm>
              <a:off x="2350912" y="3541889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37" idx="5"/>
            </p:cNvCxnSpPr>
            <p:nvPr/>
          </p:nvCxnSpPr>
          <p:spPr>
            <a:xfrm>
              <a:off x="2591804" y="3770736"/>
              <a:ext cx="2479365" cy="2022784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2528048" y="5071873"/>
            <a:ext cx="349264" cy="2044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48540" y="6047582"/>
            <a:ext cx="7686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Observation codes more complicated than RINEX 2 (see Tables 4–10 of current RINEX 3(.03) document)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387479" y="3030800"/>
            <a:ext cx="3092934" cy="2429666"/>
            <a:chOff x="-276920" y="3383393"/>
            <a:chExt cx="3092934" cy="2429666"/>
          </a:xfrm>
        </p:grpSpPr>
        <p:sp>
          <p:nvSpPr>
            <p:cNvPr id="47" name="Oval 46"/>
            <p:cNvSpPr/>
            <p:nvPr/>
          </p:nvSpPr>
          <p:spPr>
            <a:xfrm>
              <a:off x="2533792" y="3383393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-276920" y="3612240"/>
              <a:ext cx="2839850" cy="2200819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812193" y="3026622"/>
            <a:ext cx="2003501" cy="2416500"/>
            <a:chOff x="812513" y="3383393"/>
            <a:chExt cx="2003501" cy="2416500"/>
          </a:xfrm>
        </p:grpSpPr>
        <p:sp>
          <p:nvSpPr>
            <p:cNvPr id="52" name="Oval 51"/>
            <p:cNvSpPr/>
            <p:nvPr/>
          </p:nvSpPr>
          <p:spPr>
            <a:xfrm>
              <a:off x="2533792" y="3383393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812513" y="3612240"/>
              <a:ext cx="1774801" cy="2187653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141985" y="2767584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32368" y="2770788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L2C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41" grpId="0" animBg="1"/>
      <p:bldP spid="54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Compressing/Uncompressing RINEX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dirty="0"/>
              <a:t>File compression</a:t>
            </a:r>
          </a:p>
          <a:p>
            <a:pPr lvl="1"/>
            <a:r>
              <a:rPr lang="en-GB" altLang="en-US" dirty="0"/>
              <a:t>“*.zip” files</a:t>
            </a:r>
          </a:p>
          <a:p>
            <a:pPr lvl="2"/>
            <a:r>
              <a:rPr lang="en-GB" altLang="en-US" dirty="0"/>
              <a:t>Unzip using “</a:t>
            </a:r>
            <a:r>
              <a:rPr lang="en-GB" altLang="en-US" dirty="0">
                <a:latin typeface="Courier" pitchFamily="2" charset="0"/>
              </a:rPr>
              <a:t>unzip</a:t>
            </a:r>
            <a:r>
              <a:rPr lang="en-GB" altLang="en-US" dirty="0"/>
              <a:t>”, “</a:t>
            </a:r>
            <a:r>
              <a:rPr lang="en-GB" altLang="en-US" dirty="0" err="1">
                <a:latin typeface="Courier" pitchFamily="2" charset="0"/>
              </a:rPr>
              <a:t>pkzip</a:t>
            </a:r>
            <a:r>
              <a:rPr lang="en-GB" altLang="en-US" dirty="0"/>
              <a:t>” or “WinZip”</a:t>
            </a:r>
          </a:p>
          <a:p>
            <a:pPr lvl="2"/>
            <a:r>
              <a:rPr lang="en-GB" altLang="en-US" dirty="0"/>
              <a:t>See http://www.pkware.com/ or http://www.winzip.com/, or </a:t>
            </a:r>
            <a:r>
              <a:rPr lang="en-US" dirty="0"/>
              <a:t>http://www.7-zip.org/</a:t>
            </a:r>
            <a:endParaRPr lang="en-GB" altLang="en-US" dirty="0"/>
          </a:p>
          <a:p>
            <a:pPr lvl="1"/>
            <a:r>
              <a:rPr lang="en-GB" altLang="en-US" dirty="0"/>
              <a:t>“*.??</a:t>
            </a:r>
            <a:r>
              <a:rPr lang="en-GB" altLang="en-US" dirty="0" err="1"/>
              <a:t>o.Z</a:t>
            </a:r>
            <a:r>
              <a:rPr lang="en-GB" altLang="en-US" dirty="0"/>
              <a:t>” (RINEX 2) and “*.</a:t>
            </a:r>
            <a:r>
              <a:rPr lang="en-GB" altLang="en-US" dirty="0" err="1"/>
              <a:t>rnx.gz</a:t>
            </a:r>
            <a:r>
              <a:rPr lang="en-GB" altLang="en-US" dirty="0"/>
              <a:t>” (RINEX 3) files (UNIX </a:t>
            </a:r>
            <a:r>
              <a:rPr lang="en-GB" altLang="en-US" dirty="0">
                <a:latin typeface="Courier" pitchFamily="2" charset="0"/>
              </a:rPr>
              <a:t>compress</a:t>
            </a:r>
            <a:r>
              <a:rPr lang="en-GB" altLang="en-US" dirty="0"/>
              <a:t> or </a:t>
            </a:r>
            <a:r>
              <a:rPr lang="en-GB" altLang="en-US" dirty="0" err="1">
                <a:latin typeface="Courier" pitchFamily="2" charset="0"/>
              </a:rPr>
              <a:t>gzip</a:t>
            </a:r>
            <a:r>
              <a:rPr lang="en-GB" altLang="en-US" dirty="0"/>
              <a:t>)</a:t>
            </a:r>
          </a:p>
          <a:p>
            <a:pPr lvl="2"/>
            <a:r>
              <a:rPr lang="en-GB" altLang="en-US" dirty="0"/>
              <a:t>e.g., hers1270.03o.Z, </a:t>
            </a:r>
            <a:r>
              <a:rPr lang="en-US" altLang="en-US" dirty="0"/>
              <a:t>TG0100USA_R_20153650000_01D_30S_GO.rnx.gz</a:t>
            </a:r>
            <a:endParaRPr lang="en-GB" altLang="en-US" dirty="0"/>
          </a:p>
          <a:p>
            <a:pPr lvl="2"/>
            <a:r>
              <a:rPr lang="en-GB" altLang="en-US" dirty="0" err="1"/>
              <a:t>Uncompress</a:t>
            </a:r>
            <a:r>
              <a:rPr lang="en-GB" altLang="en-US" dirty="0"/>
              <a:t> using “</a:t>
            </a:r>
            <a:r>
              <a:rPr lang="en-GB" altLang="en-US" dirty="0" err="1">
                <a:latin typeface="Courier" pitchFamily="2" charset="0"/>
              </a:rPr>
              <a:t>uncompress</a:t>
            </a:r>
            <a:r>
              <a:rPr lang="en-GB" altLang="en-US" dirty="0"/>
              <a:t>”, “</a:t>
            </a:r>
            <a:r>
              <a:rPr lang="en-GB" altLang="en-US" dirty="0" err="1">
                <a:latin typeface="Courier" pitchFamily="2" charset="0"/>
              </a:rPr>
              <a:t>gunzip</a:t>
            </a:r>
            <a:r>
              <a:rPr lang="en-GB" altLang="en-US" dirty="0"/>
              <a:t>”, “7zip”, “WinZip” or similar</a:t>
            </a:r>
          </a:p>
          <a:p>
            <a:pPr lvl="1"/>
            <a:r>
              <a:rPr lang="en-GB" altLang="en-US" dirty="0"/>
              <a:t>“*.??</a:t>
            </a:r>
            <a:r>
              <a:rPr lang="en-GB" altLang="en-US" dirty="0" err="1"/>
              <a:t>d.Z</a:t>
            </a:r>
            <a:r>
              <a:rPr lang="en-GB" altLang="en-US" dirty="0"/>
              <a:t>” (RINEX 2) and “*.</a:t>
            </a:r>
            <a:r>
              <a:rPr lang="en-GB" altLang="en-US" dirty="0" err="1"/>
              <a:t>crx.gz</a:t>
            </a:r>
            <a:r>
              <a:rPr lang="en-GB" altLang="en-US" dirty="0"/>
              <a:t>” (RINEX 3) files (</a:t>
            </a:r>
            <a:r>
              <a:rPr lang="en-GB" altLang="en-US" dirty="0" err="1"/>
              <a:t>Hatanaka</a:t>
            </a:r>
            <a:r>
              <a:rPr lang="en-GB" altLang="en-US" dirty="0"/>
              <a:t> compression)</a:t>
            </a:r>
          </a:p>
          <a:p>
            <a:pPr lvl="2"/>
            <a:r>
              <a:rPr lang="en-GB" altLang="en-US" dirty="0"/>
              <a:t>e.g., hers1270.03d.Z, </a:t>
            </a:r>
            <a:r>
              <a:rPr lang="en-US" altLang="en-US" dirty="0"/>
              <a:t>TG0100USA_R_20153650000_01D_30S_GO.crx.gz</a:t>
            </a:r>
            <a:endParaRPr lang="en-GB" altLang="en-US" dirty="0"/>
          </a:p>
          <a:p>
            <a:pPr lvl="2"/>
            <a:r>
              <a:rPr lang="en-GB" altLang="en-US" dirty="0"/>
              <a:t>Need to </a:t>
            </a:r>
            <a:r>
              <a:rPr lang="en-GB" altLang="en-US" dirty="0" err="1"/>
              <a:t>uncompress</a:t>
            </a:r>
            <a:r>
              <a:rPr lang="en-GB" altLang="en-US" dirty="0"/>
              <a:t> as above to get *.??d and *.</a:t>
            </a:r>
            <a:r>
              <a:rPr lang="en-GB" altLang="en-US" dirty="0" err="1"/>
              <a:t>crx</a:t>
            </a:r>
            <a:r>
              <a:rPr lang="en-GB" altLang="en-US" dirty="0"/>
              <a:t> files</a:t>
            </a:r>
          </a:p>
          <a:p>
            <a:pPr lvl="2"/>
            <a:r>
              <a:rPr lang="en-GB" altLang="en-US" dirty="0"/>
              <a:t>Then need to “</a:t>
            </a:r>
            <a:r>
              <a:rPr lang="en-GB" altLang="en-US" dirty="0" err="1"/>
              <a:t>unHatanaka</a:t>
            </a:r>
            <a:r>
              <a:rPr lang="en-GB" altLang="en-US" dirty="0"/>
              <a:t>” using CRX2RNX from http://terras.gsi.go.jp/ja/crx2rnx.html</a:t>
            </a:r>
          </a:p>
          <a:p>
            <a:pPr lvl="1"/>
            <a:r>
              <a:rPr lang="en-GB" altLang="en-US" dirty="0"/>
              <a:t>Leica Geo Office </a:t>
            </a:r>
            <a:r>
              <a:rPr lang="en-GB" altLang="en-US" dirty="0" err="1"/>
              <a:t>uncompresses</a:t>
            </a:r>
            <a:r>
              <a:rPr lang="en-GB" altLang="en-US" dirty="0"/>
              <a:t> files automatically when using “Internet Download” tool</a:t>
            </a:r>
          </a:p>
          <a:p>
            <a:pPr lvl="2"/>
            <a:r>
              <a:rPr lang="en-GB" altLang="en-US" dirty="0"/>
              <a:t>For manual import you need to </a:t>
            </a:r>
            <a:r>
              <a:rPr lang="en-GB" altLang="en-US" dirty="0" err="1"/>
              <a:t>uncompress</a:t>
            </a:r>
            <a:r>
              <a:rPr lang="en-GB" altLang="en-US" dirty="0"/>
              <a:t> the files manually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E1061-D3DA-6C4C-B69C-75092C76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C1CFE-9717-D44D-AA29-13DD3B3C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8722E-1D80-4A4A-AE2B-4D1D8D96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0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runpkr00</a:t>
            </a:r>
            <a:r>
              <a:rPr lang="en-US" dirty="0"/>
              <a:t> (Trimble raw to </a:t>
            </a:r>
            <a:r>
              <a:rPr lang="en-US" dirty="0" err="1"/>
              <a:t>dat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r>
              <a:rPr lang="en-US" dirty="0"/>
              <a:t>Proprietary software from Trimble</a:t>
            </a:r>
          </a:p>
          <a:p>
            <a:r>
              <a:rPr lang="en-US" dirty="0"/>
              <a:t>Maintained by UNAVCO nowadays</a:t>
            </a:r>
          </a:p>
          <a:p>
            <a:pPr lvl="1"/>
            <a:r>
              <a:rPr lang="en-US" dirty="0"/>
              <a:t>http://facility.unavco.org/kb/questions/744/</a:t>
            </a:r>
          </a:p>
          <a:p>
            <a:r>
              <a:rPr lang="en-US" dirty="0"/>
              <a:t>Converts raw data from Trimble receiver to </a:t>
            </a:r>
            <a:r>
              <a:rPr lang="en-US" dirty="0" err="1"/>
              <a:t>teqc</a:t>
            </a:r>
            <a:r>
              <a:rPr lang="en-US" dirty="0"/>
              <a:t>-compatible input “</a:t>
            </a:r>
            <a:r>
              <a:rPr lang="en-US" dirty="0" err="1"/>
              <a:t>dat</a:t>
            </a:r>
            <a:r>
              <a:rPr lang="en-US" dirty="0"/>
              <a:t>”-file, e.g.</a:t>
            </a:r>
            <a:br>
              <a:rPr lang="en-US" dirty="0"/>
            </a:br>
            <a:r>
              <a:rPr lang="en-US" dirty="0">
                <a:latin typeface="Courier" pitchFamily="2" charset="0"/>
              </a:rPr>
              <a:t>runpkr00 -g -</a:t>
            </a:r>
            <a:r>
              <a:rPr lang="en-US" dirty="0" err="1">
                <a:latin typeface="Courier" pitchFamily="2" charset="0"/>
              </a:rPr>
              <a:t>adeimv</a:t>
            </a:r>
            <a:r>
              <a:rPr lang="en-US" dirty="0">
                <a:latin typeface="Courier" pitchFamily="2" charset="0"/>
              </a:rPr>
              <a:t> &lt;raw file&gt; [</a:t>
            </a:r>
            <a:r>
              <a:rPr lang="en-US" dirty="0" err="1">
                <a:latin typeface="Courier" pitchFamily="2" charset="0"/>
              </a:rPr>
              <a:t>dat</a:t>
            </a:r>
            <a:r>
              <a:rPr lang="en-US" dirty="0">
                <a:latin typeface="Courier" pitchFamily="2" charset="0"/>
              </a:rPr>
              <a:t>-file root]</a:t>
            </a:r>
          </a:p>
          <a:p>
            <a:r>
              <a:rPr lang="en-US" dirty="0"/>
              <a:t>Always use “</a:t>
            </a:r>
            <a:r>
              <a:rPr lang="en-US" dirty="0">
                <a:latin typeface="Courier" pitchFamily="2" charset="0"/>
              </a:rPr>
              <a:t>-g</a:t>
            </a:r>
            <a:r>
              <a:rPr lang="en-US" dirty="0"/>
              <a:t>” option and separately from other options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6CBA1-6DB5-794F-A9D5-81B73FC5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4D122-6594-6344-908D-975D083F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7E99F-D9A2-4F4F-899F-527396E5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Pre-processing data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r>
              <a:rPr lang="en-GB" altLang="en-US" dirty="0"/>
              <a:t>Some level of data quality control may be performed prior to any data processing</a:t>
            </a:r>
          </a:p>
          <a:p>
            <a:r>
              <a:rPr lang="en-GB" altLang="en-US" dirty="0"/>
              <a:t>Utilities are available to perform simple but valuable tests</a:t>
            </a:r>
          </a:p>
          <a:p>
            <a:pPr lvl="1"/>
            <a:r>
              <a:rPr lang="en-GB" altLang="en-US" dirty="0"/>
              <a:t>The most common example is TEQC (pronounced “</a:t>
            </a:r>
            <a:r>
              <a:rPr lang="en-GB" altLang="en-US" dirty="0" err="1"/>
              <a:t>tek</a:t>
            </a:r>
            <a:r>
              <a:rPr lang="en-GB" altLang="en-US" dirty="0"/>
              <a:t>”)</a:t>
            </a:r>
          </a:p>
          <a:p>
            <a:pPr lvl="2"/>
            <a:r>
              <a:rPr lang="en-GB" altLang="en-US" dirty="0"/>
              <a:t>Translate, Edit, Quality Check</a:t>
            </a:r>
          </a:p>
          <a:p>
            <a:pPr lvl="2"/>
            <a:r>
              <a:rPr lang="en-GB" altLang="en-US" dirty="0"/>
              <a:t>Translates common  binary formats to RINEX format</a:t>
            </a:r>
          </a:p>
          <a:p>
            <a:pPr lvl="2"/>
            <a:r>
              <a:rPr lang="en-GB" altLang="en-US" dirty="0"/>
              <a:t>Header editing, windowing, splicing of RINEX data</a:t>
            </a:r>
          </a:p>
          <a:p>
            <a:pPr lvl="2"/>
            <a:r>
              <a:rPr lang="en-GB" altLang="en-US" dirty="0"/>
              <a:t>Quality check in “</a:t>
            </a:r>
            <a:r>
              <a:rPr lang="en-GB" altLang="en-US" dirty="0" err="1"/>
              <a:t>lite</a:t>
            </a:r>
            <a:r>
              <a:rPr lang="en-GB" altLang="en-US" dirty="0"/>
              <a:t>” mode (no navigation file) or “full” mode (navigation file available)</a:t>
            </a:r>
          </a:p>
          <a:p>
            <a:pPr lvl="2"/>
            <a:r>
              <a:rPr lang="en-GB" altLang="en-US" dirty="0"/>
              <a:t>Download for free from http://www.unavco.org/facility/software/teqc/teqc.html#executables </a:t>
            </a:r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0AFA5F-C218-4340-8828-1F0956C0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8BAD7-8FD4-0F4E-A2E0-07324FC6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5DD73-7200-5849-8F3F-A3CA48D3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teqc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Be sure to use correct raw format</a:t>
            </a:r>
            <a:br>
              <a:rPr lang="en-US" dirty="0"/>
            </a:br>
            <a:r>
              <a:rPr lang="en-US" sz="2000" dirty="0" err="1">
                <a:latin typeface="Courier" pitchFamily="2" charset="0"/>
              </a:rPr>
              <a:t>teqc</a:t>
            </a:r>
            <a:r>
              <a:rPr lang="en-US" sz="2000" dirty="0">
                <a:latin typeface="Courier" pitchFamily="2" charset="0"/>
              </a:rPr>
              <a:t> -</a:t>
            </a:r>
            <a:r>
              <a:rPr lang="en-US" sz="2000" dirty="0" err="1">
                <a:latin typeface="Courier" pitchFamily="2" charset="0"/>
              </a:rPr>
              <a:t>tr</a:t>
            </a:r>
            <a:r>
              <a:rPr lang="en-US" sz="2000" dirty="0">
                <a:latin typeface="Courier" pitchFamily="2" charset="0"/>
              </a:rPr>
              <a:t> d &lt;Trimble .</a:t>
            </a:r>
            <a:r>
              <a:rPr lang="en-US" sz="2000" dirty="0" err="1">
                <a:latin typeface="Courier" pitchFamily="2" charset="0"/>
              </a:rPr>
              <a:t>dat</a:t>
            </a:r>
            <a:r>
              <a:rPr lang="en-US" sz="2000" dirty="0">
                <a:latin typeface="Courier" pitchFamily="2" charset="0"/>
              </a:rPr>
              <a:t> file&gt;</a:t>
            </a:r>
            <a:br>
              <a:rPr lang="en-US" dirty="0"/>
            </a:br>
            <a:r>
              <a:rPr lang="en-US" sz="2000" dirty="0" err="1">
                <a:latin typeface="Courier" pitchFamily="2" charset="0"/>
              </a:rPr>
              <a:t>teqc</a:t>
            </a:r>
            <a:r>
              <a:rPr lang="en-US" sz="2000" dirty="0">
                <a:latin typeface="Courier" pitchFamily="2" charset="0"/>
              </a:rPr>
              <a:t> -ash d &lt;</a:t>
            </a:r>
            <a:r>
              <a:rPr lang="en-US" sz="2000" dirty="0" err="1">
                <a:latin typeface="Courier" pitchFamily="2" charset="0"/>
              </a:rPr>
              <a:t>Ashtech</a:t>
            </a:r>
            <a:r>
              <a:rPr lang="en-US" sz="2000" dirty="0">
                <a:latin typeface="Courier" pitchFamily="2" charset="0"/>
              </a:rPr>
              <a:t> B-file, etc.&gt;</a:t>
            </a:r>
          </a:p>
          <a:p>
            <a:r>
              <a:rPr lang="en-US" dirty="0"/>
              <a:t>Ability to control observations using “</a:t>
            </a:r>
            <a:r>
              <a:rPr lang="en-US" dirty="0">
                <a:latin typeface="Courier" pitchFamily="2" charset="0"/>
              </a:rPr>
              <a:t>-</a:t>
            </a:r>
            <a:r>
              <a:rPr lang="en-US" dirty="0" err="1">
                <a:latin typeface="Courier" pitchFamily="2" charset="0"/>
              </a:rPr>
              <a:t>O.obs</a:t>
            </a:r>
            <a:r>
              <a:rPr lang="en-US" dirty="0"/>
              <a:t>” option</a:t>
            </a:r>
            <a:br>
              <a:rPr lang="en-US" dirty="0"/>
            </a:br>
            <a:r>
              <a:rPr lang="en-US" sz="2000" dirty="0" err="1">
                <a:latin typeface="Courier" pitchFamily="2" charset="0"/>
              </a:rPr>
              <a:t>teqc</a:t>
            </a:r>
            <a:r>
              <a:rPr lang="en-US" sz="2000" dirty="0">
                <a:latin typeface="Courier" pitchFamily="2" charset="0"/>
              </a:rPr>
              <a:t> -</a:t>
            </a:r>
            <a:r>
              <a:rPr lang="en-US" sz="2000" dirty="0" err="1">
                <a:latin typeface="Courier" pitchFamily="2" charset="0"/>
              </a:rPr>
              <a:t>O.obs</a:t>
            </a:r>
            <a:r>
              <a:rPr lang="en-US" sz="2000" dirty="0">
                <a:latin typeface="Courier" pitchFamily="2" charset="0"/>
              </a:rPr>
              <a:t> L1L2C1P2 -</a:t>
            </a:r>
            <a:r>
              <a:rPr lang="en-US" sz="2000" dirty="0" err="1">
                <a:latin typeface="Courier" pitchFamily="2" charset="0"/>
              </a:rPr>
              <a:t>tr</a:t>
            </a:r>
            <a:r>
              <a:rPr lang="en-US" sz="2000" dirty="0">
                <a:latin typeface="Courier" pitchFamily="2" charset="0"/>
              </a:rPr>
              <a:t> d &lt;Trimble .</a:t>
            </a:r>
            <a:r>
              <a:rPr lang="en-US" sz="2000" dirty="0" err="1">
                <a:latin typeface="Courier" pitchFamily="2" charset="0"/>
              </a:rPr>
              <a:t>dat</a:t>
            </a:r>
            <a:r>
              <a:rPr lang="en-US" sz="2000" dirty="0">
                <a:latin typeface="Courier" pitchFamily="2" charset="0"/>
              </a:rPr>
              <a:t> file&gt;</a:t>
            </a:r>
          </a:p>
          <a:p>
            <a:r>
              <a:rPr lang="en-US" dirty="0"/>
              <a:t>Ability to control header information with other “</a:t>
            </a:r>
            <a:r>
              <a:rPr lang="en-US" dirty="0">
                <a:latin typeface="Courier" pitchFamily="2" charset="0"/>
              </a:rPr>
              <a:t>-</a:t>
            </a:r>
            <a:r>
              <a:rPr lang="en-US" dirty="0" err="1">
                <a:latin typeface="Courier" pitchFamily="2" charset="0"/>
              </a:rPr>
              <a:t>O.</a:t>
            </a:r>
            <a:r>
              <a:rPr lang="en-US" dirty="0" err="1"/>
              <a:t>xxx</a:t>
            </a:r>
            <a:r>
              <a:rPr lang="en-US" dirty="0"/>
              <a:t>” options</a:t>
            </a:r>
            <a:br>
              <a:rPr lang="en-US" dirty="0"/>
            </a:br>
            <a:r>
              <a:rPr lang="en-US" sz="2000" dirty="0" err="1">
                <a:latin typeface="Courier" pitchFamily="2" charset="0"/>
              </a:rPr>
              <a:t>teqc</a:t>
            </a:r>
            <a:r>
              <a:rPr lang="en-US" sz="2000" dirty="0">
                <a:latin typeface="Courier" pitchFamily="2" charset="0"/>
              </a:rPr>
              <a:t> -</a:t>
            </a:r>
            <a:r>
              <a:rPr lang="en-US" sz="2000" dirty="0" err="1">
                <a:latin typeface="Courier" pitchFamily="2" charset="0"/>
              </a:rPr>
              <a:t>O.o</a:t>
            </a:r>
            <a:r>
              <a:rPr lang="en-US" sz="2000" dirty="0">
                <a:latin typeface="Courier" pitchFamily="2" charset="0"/>
              </a:rPr>
              <a:t> “M. Floyd” -</a:t>
            </a:r>
            <a:r>
              <a:rPr lang="en-US" sz="2000" dirty="0" err="1">
                <a:latin typeface="Courier" pitchFamily="2" charset="0"/>
              </a:rPr>
              <a:t>O.obs</a:t>
            </a:r>
            <a:r>
              <a:rPr lang="en-US" sz="2000" dirty="0">
                <a:latin typeface="Courier" pitchFamily="2" charset="0"/>
              </a:rPr>
              <a:t> L1L2C1P2 -</a:t>
            </a:r>
            <a:r>
              <a:rPr lang="en-US" sz="2000" dirty="0" err="1">
                <a:latin typeface="Courier" pitchFamily="2" charset="0"/>
              </a:rPr>
              <a:t>tr</a:t>
            </a:r>
            <a:r>
              <a:rPr lang="en-US" sz="2000" dirty="0">
                <a:latin typeface="Courier" pitchFamily="2" charset="0"/>
              </a:rPr>
              <a:t> d &lt;Trimble .</a:t>
            </a:r>
            <a:r>
              <a:rPr lang="en-US" sz="2000" dirty="0" err="1">
                <a:latin typeface="Courier" pitchFamily="2" charset="0"/>
              </a:rPr>
              <a:t>dat</a:t>
            </a:r>
            <a:r>
              <a:rPr lang="en-US" sz="2000" dirty="0">
                <a:latin typeface="Courier" pitchFamily="2" charset="0"/>
              </a:rPr>
              <a:t> file&gt;</a:t>
            </a:r>
          </a:p>
          <a:p>
            <a:r>
              <a:rPr lang="en-US" dirty="0"/>
              <a:t>May create and use a </a:t>
            </a:r>
            <a:r>
              <a:rPr lang="en-US" dirty="0" err="1"/>
              <a:t>teqc</a:t>
            </a:r>
            <a:r>
              <a:rPr lang="en-US" dirty="0"/>
              <a:t> configuration file for consistent information</a:t>
            </a:r>
            <a:br>
              <a:rPr lang="en-US" dirty="0"/>
            </a:br>
            <a:r>
              <a:rPr lang="en-US" sz="2000" dirty="0" err="1">
                <a:latin typeface="Courier" pitchFamily="2" charset="0"/>
              </a:rPr>
              <a:t>teqc</a:t>
            </a:r>
            <a:r>
              <a:rPr lang="en-US" sz="2000" dirty="0">
                <a:latin typeface="Courier" pitchFamily="2" charset="0"/>
              </a:rPr>
              <a:t> -</a:t>
            </a:r>
            <a:r>
              <a:rPr lang="en-US" sz="2000" dirty="0" err="1">
                <a:latin typeface="Courier" pitchFamily="2" charset="0"/>
              </a:rPr>
              <a:t>config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teqc.cfg</a:t>
            </a:r>
            <a:r>
              <a:rPr lang="en-US" sz="2000" dirty="0">
                <a:latin typeface="Courier" pitchFamily="2" charset="0"/>
              </a:rPr>
              <a:t> -</a:t>
            </a:r>
            <a:r>
              <a:rPr lang="en-US" sz="2000" dirty="0" err="1">
                <a:latin typeface="Courier" pitchFamily="2" charset="0"/>
              </a:rPr>
              <a:t>tr</a:t>
            </a:r>
            <a:r>
              <a:rPr lang="en-US" sz="2000" dirty="0">
                <a:latin typeface="Courier" pitchFamily="2" charset="0"/>
              </a:rPr>
              <a:t> d &lt;Trimble .</a:t>
            </a:r>
            <a:r>
              <a:rPr lang="en-US" sz="2000" dirty="0" err="1">
                <a:latin typeface="Courier" pitchFamily="2" charset="0"/>
              </a:rPr>
              <a:t>dat</a:t>
            </a:r>
            <a:r>
              <a:rPr lang="en-US" sz="2000" dirty="0">
                <a:latin typeface="Courier" pitchFamily="2" charset="0"/>
              </a:rPr>
              <a:t> file&gt;</a:t>
            </a:r>
          </a:p>
          <a:p>
            <a:r>
              <a:rPr lang="en-US" dirty="0"/>
              <a:t>Use a script or command line loop to create RINEX files in batch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34B0D-68A7-FD4C-B73F-A2EE0228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FD145-9B56-6741-95D8-DAC15D12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39C00-D8BF-AC4C-A2C6-34E2EFC7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Using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teqc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/>
          <a:p>
            <a:r>
              <a:rPr lang="en-GB" altLang="en-US" dirty="0"/>
              <a:t>Quality Control (QC)</a:t>
            </a:r>
          </a:p>
          <a:p>
            <a:pPr lvl="1"/>
            <a:r>
              <a:rPr lang="en-GB" altLang="en-US" dirty="0"/>
              <a:t>In “</a:t>
            </a:r>
            <a:r>
              <a:rPr lang="en-GB" altLang="en-US" dirty="0" err="1"/>
              <a:t>lite</a:t>
            </a:r>
            <a:r>
              <a:rPr lang="en-GB" altLang="en-US" dirty="0"/>
              <a:t>” mode, </a:t>
            </a:r>
            <a:r>
              <a:rPr lang="en-GB" altLang="en-US" dirty="0" err="1"/>
              <a:t>teqc</a:t>
            </a:r>
            <a:r>
              <a:rPr lang="en-GB" altLang="en-US" dirty="0"/>
              <a:t> doesn’t know anything about the satellite positions</a:t>
            </a:r>
            <a:br>
              <a:rPr lang="en-GB" altLang="en-US" dirty="0"/>
            </a:br>
            <a:r>
              <a:rPr lang="en-GB" altLang="en-US" sz="2000" dirty="0" err="1">
                <a:latin typeface="Courier" pitchFamily="2" charset="0"/>
              </a:rPr>
              <a:t>teqc</a:t>
            </a:r>
            <a:r>
              <a:rPr lang="en-GB" altLang="en-US" sz="2000" dirty="0">
                <a:latin typeface="Courier" pitchFamily="2" charset="0"/>
              </a:rPr>
              <a:t> +qc site1891.02o &gt; </a:t>
            </a:r>
            <a:r>
              <a:rPr lang="en-GB" altLang="en-US" sz="2000" dirty="0" err="1">
                <a:latin typeface="Courier" pitchFamily="2" charset="0"/>
              </a:rPr>
              <a:t>teqc.log</a:t>
            </a:r>
            <a:endParaRPr lang="en-GB" altLang="en-US" sz="2000" dirty="0">
              <a:latin typeface="Courier" pitchFamily="2" charset="0"/>
            </a:endParaRPr>
          </a:p>
          <a:p>
            <a:pPr lvl="2"/>
            <a:r>
              <a:rPr lang="en-GB" altLang="en-US" dirty="0"/>
              <a:t>7 files generated; use the -plots option to prevent all but the summary (‘S’) file being generated</a:t>
            </a:r>
          </a:p>
          <a:p>
            <a:pPr lvl="1"/>
            <a:r>
              <a:rPr lang="en-GB" altLang="en-US" dirty="0"/>
              <a:t>In “full” mode, additional information is available based on the satellite positions</a:t>
            </a:r>
            <a:br>
              <a:rPr lang="en-GB" altLang="en-US" dirty="0"/>
            </a:br>
            <a:r>
              <a:rPr lang="en-GB" altLang="en-US" sz="2000" dirty="0" err="1">
                <a:latin typeface="Courier" pitchFamily="2" charset="0"/>
              </a:rPr>
              <a:t>teqc</a:t>
            </a:r>
            <a:r>
              <a:rPr lang="en-GB" altLang="en-US" sz="2000" dirty="0">
                <a:latin typeface="Courier" pitchFamily="2" charset="0"/>
              </a:rPr>
              <a:t> +qc –</a:t>
            </a:r>
            <a:r>
              <a:rPr lang="en-GB" altLang="en-US" sz="2000" dirty="0" err="1">
                <a:latin typeface="Courier" pitchFamily="2" charset="0"/>
              </a:rPr>
              <a:t>nav</a:t>
            </a:r>
            <a:r>
              <a:rPr lang="en-GB" altLang="en-US" sz="2000" dirty="0">
                <a:latin typeface="Courier" pitchFamily="2" charset="0"/>
              </a:rPr>
              <a:t> site1891.02n site1891.02o &gt; </a:t>
            </a:r>
            <a:r>
              <a:rPr lang="en-GB" altLang="en-US" sz="2000" dirty="0" err="1">
                <a:latin typeface="Courier" pitchFamily="2" charset="0"/>
              </a:rPr>
              <a:t>teqc.log</a:t>
            </a:r>
            <a:endParaRPr lang="en-GB" altLang="en-US" sz="2000" dirty="0">
              <a:latin typeface="Courier" pitchFamily="2" charset="0"/>
            </a:endParaRPr>
          </a:p>
          <a:p>
            <a:pPr lvl="2"/>
            <a:r>
              <a:rPr lang="en-GB" altLang="en-US" dirty="0"/>
              <a:t>9 files generated (elevation and azimuth of satellites)</a:t>
            </a:r>
          </a:p>
          <a:p>
            <a:pPr lvl="1"/>
            <a:r>
              <a:rPr lang="en-GB" altLang="en-US" dirty="0"/>
              <a:t>Full solution if navigation file matches observation file, e.g. site1891.02o and site1891.02n</a:t>
            </a:r>
            <a:br>
              <a:rPr lang="en-GB" altLang="en-US" dirty="0"/>
            </a:br>
            <a:r>
              <a:rPr lang="en-GB" altLang="en-US" sz="2000" dirty="0" err="1">
                <a:latin typeface="Courier" pitchFamily="2" charset="0"/>
              </a:rPr>
              <a:t>teqc</a:t>
            </a:r>
            <a:r>
              <a:rPr lang="en-GB" altLang="en-US" sz="2000" dirty="0">
                <a:latin typeface="Courier" pitchFamily="2" charset="0"/>
              </a:rPr>
              <a:t> +qc site1891.02o &gt; </a:t>
            </a:r>
            <a:r>
              <a:rPr lang="en-GB" altLang="en-US" sz="2000" dirty="0" err="1">
                <a:latin typeface="Courier" pitchFamily="2" charset="0"/>
              </a:rPr>
              <a:t>teqc.log</a:t>
            </a:r>
            <a:endParaRPr lang="en-GB" altLang="en-US" sz="2000" dirty="0">
              <a:latin typeface="Courier" pitchFamily="2" charset="0"/>
            </a:endParaRPr>
          </a:p>
          <a:p>
            <a:pPr lvl="2"/>
            <a:endParaRPr lang="en-GB" altLang="en-US" dirty="0"/>
          </a:p>
          <a:p>
            <a:pPr lvl="1"/>
            <a:endParaRPr lang="en-GB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3C92FC-9A2D-A74E-B0A1-78FDEBEF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A9DC3-F43B-3240-93E1-9DD839A5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7C851-F59C-6946-88F2-69ECDCBD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2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351E3-3391-8945-8A4D-6B9668C9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RINEX 3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8C35F-9FE4-ED47-AB70-FA9E3A973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" pitchFamily="2" charset="0"/>
                <a:cs typeface="Courier New" panose="02070309020205020404" pitchFamily="49" charset="0"/>
              </a:rPr>
              <a:t>teqc</a:t>
            </a:r>
            <a:r>
              <a:rPr lang="en-US" dirty="0"/>
              <a:t> is not designed for RINEX 3</a:t>
            </a:r>
          </a:p>
          <a:p>
            <a:r>
              <a:rPr lang="en-US" dirty="0"/>
              <a:t>Other programs are often available direct from the manufacturer, e.g. Trimble’s </a:t>
            </a:r>
            <a:r>
              <a:rPr lang="en-US" dirty="0" err="1"/>
              <a:t>ConvertToRINEX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0DB0A-5941-FE4A-A640-14D0A229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9F525-2C1F-884A-81D0-4652DDF7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649CD-BD1C-5C40-A2A7-888FD4C5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9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B710-8141-D043-8951-46525BB4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ID clashes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68051-F85A-1446-B9AF-4D39A6A5B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naming a new site, check against lists of known site IDs to avoid clashing, e.g.</a:t>
            </a:r>
          </a:p>
          <a:p>
            <a:pPr lvl="1"/>
            <a:r>
              <a:rPr lang="en-US" dirty="0"/>
              <a:t>IERS station list (https://</a:t>
            </a:r>
            <a:r>
              <a:rPr lang="en-US" dirty="0" err="1"/>
              <a:t>itrf.ign.fr</a:t>
            </a:r>
            <a:r>
              <a:rPr lang="en-US" dirty="0"/>
              <a:t>/</a:t>
            </a:r>
            <a:r>
              <a:rPr lang="en-US" dirty="0" err="1"/>
              <a:t>doc_ITRF</a:t>
            </a:r>
            <a:r>
              <a:rPr lang="en-US" dirty="0"/>
              <a:t>/</a:t>
            </a:r>
            <a:r>
              <a:rPr lang="en-US" dirty="0" err="1"/>
              <a:t>iers_sta_list.txt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UNAVCO Data Archive Interface (https://</a:t>
            </a:r>
            <a:r>
              <a:rPr lang="en-US" dirty="0" err="1"/>
              <a:t>www.unavco.org</a:t>
            </a:r>
            <a:r>
              <a:rPr lang="en-US" dirty="0"/>
              <a:t>/data/</a:t>
            </a:r>
            <a:r>
              <a:rPr lang="en-US" dirty="0" err="1"/>
              <a:t>dai</a:t>
            </a:r>
            <a:r>
              <a:rPr lang="en-US" dirty="0"/>
              <a:t>/)</a:t>
            </a:r>
          </a:p>
          <a:p>
            <a:pPr lvl="1"/>
            <a:r>
              <a:rPr lang="en-US" dirty="0"/>
              <a:t>SOPAC Check Site ID (http://sopac.ucsd.edu/checkSiteID.shtml)</a:t>
            </a:r>
          </a:p>
          <a:p>
            <a:r>
              <a:rPr lang="en-US" dirty="0"/>
              <a:t>If you have a site that is already named and clashes with a known site that is contained in GAMIT/GLOBK’s default tables, e.g. </a:t>
            </a:r>
            <a:r>
              <a:rPr lang="en-US" dirty="0" err="1"/>
              <a:t>station.info</a:t>
            </a:r>
            <a:r>
              <a:rPr lang="en-US" dirty="0"/>
              <a:t> or igb14_comb.apr, then just be sure that the site information you intend to use is in the copy of the tables in your processing directory (more in later slides)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38528-4632-0146-AB28-1D2EF3A0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5E171-F7BB-D446-8B7E-482F3B286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59483-6F53-544D-BB1B-CE8AFC83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58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754"/>
                </a:solidFill>
              </a:defRPr>
            </a:lvl1pPr>
          </a:lstStyle>
          <a:p>
            <a:pPr lvl="0" algn="ctr"/>
            <a:r>
              <a:rPr lang="en-GB" dirty="0">
                <a:solidFill>
                  <a:schemeClr val="tx1"/>
                </a:solidFill>
              </a:rPr>
              <a:t>Site identification errors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17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662643" y="1253047"/>
            <a:ext cx="6941344" cy="5211841"/>
            <a:chOff x="1138643" y="1417638"/>
            <a:chExt cx="6941344" cy="5211841"/>
          </a:xfrm>
        </p:grpSpPr>
        <p:pic>
          <p:nvPicPr>
            <p:cNvPr id="17" name="2010_0717_194037AA.jp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38643" y="1417638"/>
              <a:ext cx="6941344" cy="5206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138643" y="6321702"/>
              <a:ext cx="1933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Photograph by M. Floyd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76894" y="3644950"/>
            <a:ext cx="2544961" cy="2482454"/>
            <a:chOff x="852893" y="3809542"/>
            <a:chExt cx="2544961" cy="2482454"/>
          </a:xfrm>
        </p:grpSpPr>
        <p:pic>
          <p:nvPicPr>
            <p:cNvPr id="89" name="2010_0717_194245AA.jpg"/>
            <p:cNvPicPr/>
            <p:nvPr/>
          </p:nvPicPr>
          <p:blipFill>
            <a:blip r:embed="rId4"/>
            <a:srcRect l="28792" t="19818" r="30201" b="26849"/>
            <a:stretch>
              <a:fillRect/>
            </a:stretch>
          </p:blipFill>
          <p:spPr>
            <a:xfrm>
              <a:off x="852893" y="3809542"/>
              <a:ext cx="2544961" cy="24824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852893" y="5984219"/>
              <a:ext cx="1933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Photograph by M. Floyd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11465" y="1886010"/>
            <a:ext cx="2544961" cy="2465638"/>
            <a:chOff x="5987464" y="2050602"/>
            <a:chExt cx="2544961" cy="2465638"/>
          </a:xfrm>
        </p:grpSpPr>
        <p:pic>
          <p:nvPicPr>
            <p:cNvPr id="88" name="2010_0717_193710AA.jpg"/>
            <p:cNvPicPr/>
            <p:nvPr/>
          </p:nvPicPr>
          <p:blipFill>
            <a:blip r:embed="rId5"/>
            <a:srcRect l="33691" t="26432" r="28711" b="25000"/>
            <a:stretch>
              <a:fillRect/>
            </a:stretch>
          </p:blipFill>
          <p:spPr>
            <a:xfrm>
              <a:off x="5987464" y="2050602"/>
              <a:ext cx="2544961" cy="2465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5987464" y="4208463"/>
              <a:ext cx="1933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Photograph by M. Floyd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234443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754"/>
                </a:solidFill>
              </a:defRPr>
            </a:lvl1pPr>
          </a:lstStyle>
          <a:p>
            <a:pPr lvl="0" algn="ctr"/>
            <a:r>
              <a:rPr lang="en-US" dirty="0">
                <a:solidFill>
                  <a:srgbClr val="000000"/>
                </a:solidFill>
              </a:rPr>
              <a:t>Antenna setup errors</a:t>
            </a:r>
          </a:p>
        </p:txBody>
      </p:sp>
      <p:sp>
        <p:nvSpPr>
          <p:cNvPr id="100" name="Shape 10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Episodic survey setups can mean that measurements are not centered perfectly over a mark or the antenna height not measured accurately</a:t>
            </a:r>
          </a:p>
          <a:p>
            <a:pPr lvl="0"/>
            <a:r>
              <a:rPr lang="en-US" sz="2400" dirty="0"/>
              <a:t>Note any inconsistencies for metadata files or later correction</a:t>
            </a:r>
          </a:p>
          <a:p>
            <a:pPr lvl="0"/>
            <a:r>
              <a:rPr lang="en-US" sz="2400" dirty="0"/>
              <a:t>This can also happen for continuous sites, where incomplete, inaccurate or missing maintenance records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18</a:t>
            </a:fld>
            <a:endParaRPr lang="en-US"/>
          </a:p>
        </p:txBody>
      </p:sp>
      <p:pic>
        <p:nvPicPr>
          <p:cNvPr id="10" name="2010_1026_122940AA.jpe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3150" y="2543969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092441" y="2563123"/>
            <a:ext cx="1933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Photograph by M. Floyd</a:t>
            </a:r>
          </a:p>
        </p:txBody>
      </p:sp>
    </p:spTree>
    <p:extLst>
      <p:ext uri="{BB962C8B-B14F-4D97-AF65-F5344CB8AC3E}">
        <p14:creationId xmlns:p14="http://schemas.microsoft.com/office/powerpoint/2010/main" val="168820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5ACFE6-38A9-E74B-8F69-FA998ACC1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GNSS data from receiver</a:t>
            </a:r>
            <a:br>
              <a:rPr lang="en-US" dirty="0"/>
            </a:br>
            <a:r>
              <a:rPr lang="en-US" dirty="0"/>
              <a:t>to processing input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AB2B779-A4E8-CC42-B9C1-680C8CE1CF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90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754"/>
                </a:solidFill>
              </a:defRPr>
            </a:lvl1pPr>
          </a:lstStyle>
          <a:p>
            <a:pPr lvl="0" algn="ctr"/>
            <a:r>
              <a:rPr lang="en-US" dirty="0">
                <a:solidFill>
                  <a:srgbClr val="000000"/>
                </a:solidFill>
              </a:rPr>
              <a:t>Log (metadata) and archive errors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19</a:t>
            </a:fld>
            <a:endParaRPr lang="en-US"/>
          </a:p>
        </p:txBody>
      </p:sp>
      <p:sp>
        <p:nvSpPr>
          <p:cNvPr id="108" name="Shape 108"/>
          <p:cNvSpPr/>
          <p:nvPr/>
        </p:nvSpPr>
        <p:spPr>
          <a:xfrm>
            <a:off x="2153745" y="2513707"/>
            <a:ext cx="5223868" cy="1821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     2.10           OBSERVATION DATA    G (GPS)             RINEX VERSION / TYPE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teqc  2006Jul20     UNAVCO Archive Ops  20060725 16:48:29UTCPGM / RUN BY / DATE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Solaris 5.9|UltraSparc IIi|cc -xarch=v9 SC5.5|=+-|*Sparc    COMMENT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BIT 2 OF LLI FLAGS DATA COLLECTED UNDER A/S CONDITION       COMMENT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U626                                                        MARKER NAME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U626                                                        MARKER NUMBER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UNKNOWN             Stanford University                     OBSERVER / AGENCY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3414A05687          TRIMBLE 4000SSE     NP 5.71 / SP 1.26   REC # / TYPE / VERS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3015A00136          TRM14532.00                             ANT # / TYPE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 -2683218.3014 -4185018.7102  3983204.9361                  APPROX POSITION XYZ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        1.4755        0.0000        0.0000                  ANTENNA: DELTA H/E/N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     1     1                                                WAVELENGTH FACT L1/2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     5    L1    L2    C1    P1    P2                        # / TYPES OF OBSERV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    30.0000                                                 INTERVAL</a:t>
            </a:r>
          </a:p>
        </p:txBody>
      </p:sp>
      <p:sp>
        <p:nvSpPr>
          <p:cNvPr id="109" name="Shape 109"/>
          <p:cNvSpPr/>
          <p:nvPr/>
        </p:nvSpPr>
        <p:spPr>
          <a:xfrm>
            <a:off x="2546717" y="3735871"/>
            <a:ext cx="616148" cy="23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4000"/>
          </a:p>
        </p:txBody>
      </p:sp>
      <p:sp>
        <p:nvSpPr>
          <p:cNvPr id="110" name="Shape 110"/>
          <p:cNvSpPr/>
          <p:nvPr/>
        </p:nvSpPr>
        <p:spPr>
          <a:xfrm>
            <a:off x="2152957" y="4686430"/>
            <a:ext cx="5223867" cy="105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800">
                <a:latin typeface="Courier"/>
                <a:ea typeface="Courier"/>
                <a:cs typeface="Courier"/>
                <a:sym typeface="Courier"/>
              </a:rPr>
              <a:t>  1994     9    28    16     7   30.0000000     GPS         TIME OF FIRST OBS</a:t>
            </a:r>
          </a:p>
          <a:p>
            <a:pPr defTabSz="410751">
              <a:defRPr sz="1800"/>
            </a:pPr>
            <a:r>
              <a:rPr sz="800">
                <a:latin typeface="Courier"/>
                <a:ea typeface="Courier"/>
                <a:cs typeface="Courier"/>
                <a:sym typeface="Courier"/>
              </a:rPr>
              <a:t>                                                            END OF HEADER</a:t>
            </a:r>
          </a:p>
          <a:p>
            <a:pPr defTabSz="410751">
              <a:defRPr sz="1800"/>
            </a:pPr>
            <a:r>
              <a:rPr sz="800">
                <a:latin typeface="Courier"/>
                <a:ea typeface="Courier"/>
                <a:cs typeface="Courier"/>
                <a:sym typeface="Courier"/>
              </a:rPr>
              <a:t> 94  9 28 16  7 30.0000000  0  5G 5G 6G17G20G24</a:t>
            </a:r>
          </a:p>
          <a:p>
            <a:pPr defTabSz="410751">
              <a:defRPr sz="1800"/>
            </a:pPr>
            <a:r>
              <a:rPr sz="800">
                <a:latin typeface="Courier"/>
                <a:ea typeface="Courier"/>
                <a:cs typeface="Courier"/>
                <a:sym typeface="Courier"/>
              </a:rPr>
              <a:t>   2437477.48856   1792564.39355  22428902.4774                   22428904.8324</a:t>
            </a:r>
          </a:p>
          <a:p>
            <a:pPr defTabSz="410751">
              <a:defRPr sz="1800"/>
            </a:pPr>
            <a:r>
              <a:rPr sz="800">
                <a:latin typeface="Courier"/>
                <a:ea typeface="Courier"/>
                <a:cs typeface="Courier"/>
                <a:sym typeface="Courier"/>
              </a:rPr>
              <a:t>   -548226.77657   -402556.82256  20834866.1484                   20834867.2274</a:t>
            </a:r>
          </a:p>
          <a:p>
            <a:pPr defTabSz="410751">
              <a:defRPr sz="1800"/>
            </a:pPr>
            <a:r>
              <a:rPr sz="800">
                <a:latin typeface="Courier"/>
                <a:ea typeface="Courier"/>
                <a:cs typeface="Courier"/>
                <a:sym typeface="Courier"/>
              </a:rPr>
              <a:t>   -567509.56556   -371824.37155  22860949.9614                   22860952.7034</a:t>
            </a:r>
          </a:p>
          <a:p>
            <a:pPr defTabSz="410751">
              <a:defRPr sz="1800"/>
            </a:pPr>
            <a:r>
              <a:rPr sz="800">
                <a:latin typeface="Courier"/>
                <a:ea typeface="Courier"/>
                <a:cs typeface="Courier"/>
                <a:sym typeface="Courier"/>
              </a:rPr>
              <a:t>   1203057.74657    883752.12057  20612879.2734                   20612882.3204</a:t>
            </a:r>
          </a:p>
          <a:p>
            <a:pPr defTabSz="410751">
              <a:defRPr sz="1800"/>
            </a:pPr>
            <a:r>
              <a:rPr sz="800">
                <a:latin typeface="Courier"/>
                <a:ea typeface="Courier"/>
                <a:cs typeface="Courier"/>
                <a:sym typeface="Courier"/>
              </a:rPr>
              <a:t>    793138.12755    501650.82355  22928979.6334                   22928982.6914</a:t>
            </a:r>
          </a:p>
        </p:txBody>
      </p:sp>
      <p:pic>
        <p:nvPicPr>
          <p:cNvPr id="111" name="L_U626_2710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671" y="1289622"/>
            <a:ext cx="3996000" cy="5170606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</p:pic>
      <p:sp>
        <p:nvSpPr>
          <p:cNvPr id="112" name="Shape 112"/>
          <p:cNvSpPr>
            <a:spLocks noChangeAspect="1"/>
          </p:cNvSpPr>
          <p:nvPr/>
        </p:nvSpPr>
        <p:spPr>
          <a:xfrm>
            <a:off x="8906710" y="3328421"/>
            <a:ext cx="1143001" cy="607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ln w="254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4000"/>
          </a:p>
        </p:txBody>
      </p:sp>
      <p:sp>
        <p:nvSpPr>
          <p:cNvPr id="5" name="TextBox 4"/>
          <p:cNvSpPr txBox="1"/>
          <p:nvPr/>
        </p:nvSpPr>
        <p:spPr>
          <a:xfrm>
            <a:off x="2021542" y="1573307"/>
            <a:ext cx="372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Critical: antenna type (serial #); height and type; monument ID</a:t>
            </a:r>
          </a:p>
        </p:txBody>
      </p:sp>
    </p:spTree>
    <p:extLst>
      <p:ext uri="{BB962C8B-B14F-4D97-AF65-F5344CB8AC3E}">
        <p14:creationId xmlns:p14="http://schemas.microsoft.com/office/powerpoint/2010/main" val="1154147068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10" grpId="0" animBg="1" advAuto="0"/>
      <p:bldP spid="111" grpId="0" animBg="1" advAuto="0"/>
      <p:bldP spid="112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E524-2D7C-0E45-8E17-3FCA942D5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74D1D-4048-5048-A884-7F629EA13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user issues can be traced back to poor quality control of metadata (e.g. site information) or approximate coordinates</a:t>
            </a:r>
          </a:p>
          <a:p>
            <a:r>
              <a:rPr lang="en-US" dirty="0"/>
              <a:t>Take time to ensure that information from the field or other site installation logs is included and formatted correctly for GAMIT</a:t>
            </a:r>
          </a:p>
          <a:p>
            <a:r>
              <a:rPr lang="en-US" dirty="0"/>
              <a:t>This mostly concerns two files:</a:t>
            </a:r>
          </a:p>
          <a:p>
            <a:pPr lvl="1"/>
            <a:r>
              <a:rPr lang="en-US" dirty="0" err="1"/>
              <a:t>station.info</a:t>
            </a:r>
            <a:r>
              <a:rPr lang="en-US" dirty="0"/>
              <a:t> contains information about site ID, antenna, receiver, antenna height, and start and stop times)</a:t>
            </a:r>
          </a:p>
          <a:p>
            <a:pPr lvl="1"/>
            <a:r>
              <a:rPr lang="en-US" dirty="0"/>
              <a:t>An a priori coordinate file, sometimes called the “l-file”, contains the approximate positions, and should be complete and accurate (to within at least a few m) for all sites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78F90-D5FD-D242-9D61-9057FEEA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A85DF-04D4-6944-A6EE-175801EC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D9603-F817-614C-B4DE-E6EDF57B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84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8598-719B-A240-89F1-0318CFE0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station.info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58EB3-94BA-2143-A6CE-E9E9597D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Metadata of sites around the globe for which we know accurate information is listed in ~/gg/tables/</a:t>
            </a:r>
            <a:r>
              <a:rPr lang="en-US" dirty="0" err="1"/>
              <a:t>station.info</a:t>
            </a:r>
            <a:endParaRPr lang="en-US" dirty="0"/>
          </a:p>
          <a:p>
            <a:r>
              <a:rPr lang="en-US" dirty="0"/>
              <a:t>Using </a:t>
            </a:r>
            <a:r>
              <a:rPr lang="en-US"/>
              <a:t>the script </a:t>
            </a:r>
            <a:r>
              <a:rPr lang="en-US" dirty="0" err="1">
                <a:latin typeface="Courier" pitchFamily="2" charset="0"/>
              </a:rPr>
              <a:t>sh_upd_stnfo</a:t>
            </a:r>
            <a:r>
              <a:rPr lang="en-US" dirty="0"/>
              <a:t>, we can:</a:t>
            </a:r>
          </a:p>
          <a:p>
            <a:pPr lvl="1"/>
            <a:r>
              <a:rPr lang="en-US" dirty="0"/>
              <a:t>Truncate this file only to include the sites we intend to process, using the list written to tables/</a:t>
            </a:r>
            <a:r>
              <a:rPr lang="en-US" dirty="0" err="1"/>
              <a:t>sites.defaults</a:t>
            </a:r>
            <a:endParaRPr lang="en-US" dirty="0"/>
          </a:p>
          <a:p>
            <a:pPr lvl="1"/>
            <a:r>
              <a:rPr lang="en-US" dirty="0"/>
              <a:t>Add sites from a variety of standard sources, e.g. the RINEX file header, assuming it is accurate, or IGS logs for publicly available global sites</a:t>
            </a:r>
          </a:p>
          <a:p>
            <a:r>
              <a:rPr lang="en-US" dirty="0"/>
              <a:t>We can also add sites metadata manually, taking care to align columns exactly using whitespace characters (not tabs)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3F7CD-8802-974D-873F-B717E7A9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47AB8-49A6-8249-96BC-4D133E0F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90496-FD3F-7340-B4D3-4A2999BA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41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B70F9-7E02-FA41-B70F-012D7D11F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priori coordinates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D842D-8F8C-A942-8279-A338EDA6B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Coordinates of sites around the globe for which we know accurate coordinates are listed in ~/gg/tables/igb14_comb.apr</a:t>
            </a:r>
          </a:p>
          <a:p>
            <a:pPr lvl="1"/>
            <a:r>
              <a:rPr lang="en-US" dirty="0"/>
              <a:t>This will be combined with whatever other file you list with “set </a:t>
            </a:r>
            <a:r>
              <a:rPr lang="en-US" dirty="0" err="1"/>
              <a:t>aprf</a:t>
            </a:r>
            <a:r>
              <a:rPr lang="en-US" dirty="0"/>
              <a:t> =” in tables/</a:t>
            </a:r>
            <a:r>
              <a:rPr lang="en-US" dirty="0" err="1"/>
              <a:t>process.defaults</a:t>
            </a:r>
            <a:r>
              <a:rPr lang="en-US" dirty="0"/>
              <a:t>, which is the file in which you may put your sites’ approximate coordinates</a:t>
            </a:r>
          </a:p>
          <a:p>
            <a:r>
              <a:rPr lang="en-US" dirty="0"/>
              <a:t>We already saw one way of calculating an approximate position from RINEX data for unknown sites, using </a:t>
            </a:r>
            <a:r>
              <a:rPr lang="en-US" dirty="0" err="1">
                <a:latin typeface="Courier" pitchFamily="2" charset="0"/>
              </a:rPr>
              <a:t>teqc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GAMIT/GLOBK also has utilities to help with this</a:t>
            </a:r>
          </a:p>
          <a:p>
            <a:pPr lvl="1"/>
            <a:r>
              <a:rPr lang="en-US" dirty="0">
                <a:latin typeface="Courier" pitchFamily="2" charset="0"/>
              </a:rPr>
              <a:t>sh_rx2apr</a:t>
            </a:r>
          </a:p>
          <a:p>
            <a:pPr lvl="1"/>
            <a:r>
              <a:rPr lang="en-US" dirty="0">
                <a:latin typeface="Courier" pitchFamily="2" charset="0"/>
              </a:rPr>
              <a:t>rx2apr</a:t>
            </a:r>
          </a:p>
          <a:p>
            <a:r>
              <a:rPr lang="en-US" dirty="0">
                <a:latin typeface="Courier" pitchFamily="2" charset="0"/>
              </a:rPr>
              <a:t>sh_rx2apr</a:t>
            </a:r>
            <a:r>
              <a:rPr lang="en-US" dirty="0"/>
              <a:t> reads a RINEX 2 file (RINEX 3 currently not supported) and a broadcast ephemeris (satellite position) file, e.g.</a:t>
            </a:r>
          </a:p>
          <a:p>
            <a:pPr lvl="1"/>
            <a:r>
              <a:rPr lang="en-US" dirty="0">
                <a:latin typeface="Courier" pitchFamily="2" charset="0"/>
              </a:rPr>
              <a:t>sh_rx2apr -site abdc1000.21o -nav brdc1000.21n</a:t>
            </a:r>
          </a:p>
          <a:p>
            <a:pPr lvl="1"/>
            <a:r>
              <a:rPr lang="en-US" dirty="0"/>
              <a:t>brdc1000.21n can be downloaded with “</a:t>
            </a:r>
            <a:r>
              <a:rPr lang="en-US" dirty="0" err="1">
                <a:latin typeface="Courier" pitchFamily="2" charset="0"/>
              </a:rPr>
              <a:t>sh_get_nav</a:t>
            </a:r>
            <a:r>
              <a:rPr lang="en-US" dirty="0">
                <a:latin typeface="Courier" pitchFamily="2" charset="0"/>
              </a:rPr>
              <a:t> -</a:t>
            </a:r>
            <a:r>
              <a:rPr lang="en-US" dirty="0" err="1">
                <a:latin typeface="Courier" pitchFamily="2" charset="0"/>
              </a:rPr>
              <a:t>yr</a:t>
            </a:r>
            <a:r>
              <a:rPr lang="en-US" dirty="0">
                <a:latin typeface="Courier" pitchFamily="2" charset="0"/>
              </a:rPr>
              <a:t> 2021 -</a:t>
            </a:r>
            <a:r>
              <a:rPr lang="en-US" dirty="0" err="1">
                <a:latin typeface="Courier" pitchFamily="2" charset="0"/>
              </a:rPr>
              <a:t>doy</a:t>
            </a:r>
            <a:r>
              <a:rPr lang="en-US" dirty="0">
                <a:latin typeface="Courier" pitchFamily="2" charset="0"/>
              </a:rPr>
              <a:t> 100</a:t>
            </a:r>
            <a:r>
              <a:rPr lang="en-US" dirty="0"/>
              <a:t>”</a:t>
            </a:r>
          </a:p>
          <a:p>
            <a:r>
              <a:rPr lang="en-US" dirty="0"/>
              <a:t>It can also perform a relative calculation for greater accuracy using a reference site with known coordinates, e.g.</a:t>
            </a:r>
          </a:p>
          <a:p>
            <a:pPr lvl="1"/>
            <a:r>
              <a:rPr lang="en-US" sz="1700" dirty="0">
                <a:latin typeface="Courier" pitchFamily="2" charset="0"/>
              </a:rPr>
              <a:t>sh_rx2apr -site abdc1000.21o -nav brdc1000.21n -ref monp1000.21o -</a:t>
            </a:r>
            <a:r>
              <a:rPr lang="en-US" sz="1700" dirty="0" err="1">
                <a:latin typeface="Courier" pitchFamily="2" charset="0"/>
              </a:rPr>
              <a:t>apr</a:t>
            </a:r>
            <a:r>
              <a:rPr lang="en-US" sz="1700" dirty="0">
                <a:latin typeface="Courier" pitchFamily="2" charset="0"/>
              </a:rPr>
              <a:t> ~/gg/tables/igb14_comb.apr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98F01-DF7E-4347-BF94-F641A8E2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41C9-CE2C-B640-8697-E659B1CF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94DF-64EE-8E46-9745-DCD81FB3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5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F756-429D-374F-80CE-C895CBEE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models and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EB7A6-FB32-5E4D-9E73-1B3180104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than the information provided by the user and within the default tables in the GAMIT/GLOBK distribution, some additional files must be downloaded separately due to their size</a:t>
            </a:r>
          </a:p>
          <a:p>
            <a:r>
              <a:rPr lang="en-US" dirty="0"/>
              <a:t>These are generally grid files of ocean tide loading, atmospheric loading and atmospheric delay models</a:t>
            </a:r>
          </a:p>
          <a:p>
            <a:r>
              <a:rPr lang="en-US" dirty="0"/>
              <a:t>Download the required file(s) from ftp://</a:t>
            </a:r>
            <a:r>
              <a:rPr lang="en-US" dirty="0" err="1"/>
              <a:t>everest.mit.edu</a:t>
            </a:r>
            <a:r>
              <a:rPr lang="en-US" dirty="0"/>
              <a:t>/pub/GRIDS/ to a ~/gg/GRIDS/ directory</a:t>
            </a:r>
          </a:p>
          <a:p>
            <a:pPr lvl="1"/>
            <a:r>
              <a:rPr lang="en-US" dirty="0"/>
              <a:t>Symbolic links in ~/gg/tables/ will then be complete automatically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0BD8C-8D0F-D44A-913B-6BFADEFD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4D299-C509-114B-B47E-26A4C16B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A8070-606F-0648-96AA-C51DEAE6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30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Links to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runpkr00</a:t>
            </a:r>
            <a:br>
              <a:rPr lang="en-US" dirty="0"/>
            </a:br>
            <a:r>
              <a:rPr lang="en-US" sz="1700" dirty="0"/>
              <a:t>http://</a:t>
            </a:r>
            <a:r>
              <a:rPr lang="en-US" sz="1700" dirty="0" err="1"/>
              <a:t>kb.unavco.org</a:t>
            </a:r>
            <a:r>
              <a:rPr lang="en-US" sz="1700" dirty="0"/>
              <a:t>/kb/article/trimble-runpkr00-v5-40-latest-version-mac-osx-10-7-windows-xp-7-linux-solaris-744.html</a:t>
            </a:r>
          </a:p>
          <a:p>
            <a:r>
              <a:rPr lang="en-US" dirty="0"/>
              <a:t>RINEX Converter</a:t>
            </a:r>
            <a:br>
              <a:rPr lang="en-US" dirty="0"/>
            </a:br>
            <a:r>
              <a:rPr lang="en-US" sz="1700" dirty="0"/>
              <a:t>ftp://</a:t>
            </a:r>
            <a:r>
              <a:rPr lang="en-US" sz="1700" dirty="0" err="1"/>
              <a:t>ftp.ashtech.com</a:t>
            </a:r>
            <a:r>
              <a:rPr lang="en-US" sz="1700" dirty="0"/>
              <a:t>/Spectra-precision/Utility%20Software/RINEX%20Converter/</a:t>
            </a:r>
          </a:p>
          <a:p>
            <a:r>
              <a:rPr lang="en-US" dirty="0"/>
              <a:t>TEQC</a:t>
            </a:r>
            <a:br>
              <a:rPr lang="en-US" dirty="0"/>
            </a:br>
            <a:r>
              <a:rPr lang="en-US" sz="1700" dirty="0"/>
              <a:t>https://</a:t>
            </a:r>
            <a:r>
              <a:rPr lang="en-US" sz="1700" dirty="0" err="1"/>
              <a:t>www.unavco.org</a:t>
            </a:r>
            <a:r>
              <a:rPr lang="en-US" sz="1700" dirty="0"/>
              <a:t>/software/data-processing/</a:t>
            </a:r>
            <a:r>
              <a:rPr lang="en-US" sz="1700" dirty="0" err="1"/>
              <a:t>teqc</a:t>
            </a:r>
            <a:r>
              <a:rPr lang="en-US" sz="1700" dirty="0"/>
              <a:t>/</a:t>
            </a:r>
            <a:r>
              <a:rPr lang="en-US" sz="1700" dirty="0" err="1"/>
              <a:t>teqc.html</a:t>
            </a:r>
            <a:endParaRPr lang="en-US" sz="1700" dirty="0"/>
          </a:p>
          <a:p>
            <a:r>
              <a:rPr lang="en-US" dirty="0" err="1"/>
              <a:t>ConvertToRINEX</a:t>
            </a:r>
            <a:br>
              <a:rPr lang="en-US" dirty="0"/>
            </a:br>
            <a:r>
              <a:rPr lang="en-US" sz="1700" dirty="0"/>
              <a:t>http://</a:t>
            </a:r>
            <a:r>
              <a:rPr lang="en-US" sz="1700" dirty="0" err="1"/>
              <a:t>www.trimble.com</a:t>
            </a:r>
            <a:r>
              <a:rPr lang="en-US" sz="1700" dirty="0"/>
              <a:t>/</a:t>
            </a:r>
            <a:r>
              <a:rPr lang="en-US" sz="1700" dirty="0" err="1"/>
              <a:t>support_trl.aspx?Nav</a:t>
            </a:r>
            <a:r>
              <a:rPr lang="en-US" sz="1700" dirty="0"/>
              <a:t>=Collection-40773&amp;pt=Trimble RINEX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94A7A-5F26-2041-85A1-1B2A949D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B1061-1ECA-0441-8BB0-37639580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6418F-90C3-6C4B-A239-2420D18C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Basic stages of GAMIT/GLOBK for geoscience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664787"/>
              </p:ext>
            </p:extLst>
          </p:nvPr>
        </p:nvGraphicFramePr>
        <p:xfrm>
          <a:off x="1721134" y="1812952"/>
          <a:ext cx="875850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54780" y="3672325"/>
            <a:ext cx="74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RINEX</a:t>
            </a:r>
            <a:br>
              <a:rPr lang="en-US" dirty="0"/>
            </a:br>
            <a:r>
              <a:rPr lang="en-US" dirty="0"/>
              <a:t>files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79129" y="3665690"/>
            <a:ext cx="756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ASCII</a:t>
            </a:r>
            <a:br>
              <a:rPr lang="en-US" dirty="0"/>
            </a:br>
            <a:r>
              <a:rPr lang="en-US" dirty="0"/>
              <a:t>h-files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89525" y="1763704"/>
            <a:ext cx="4665303" cy="1258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model</a:t>
            </a:r>
            <a:r>
              <a:rPr lang="en-US" dirty="0"/>
              <a:t> (model observations)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autcln</a:t>
            </a:r>
            <a:r>
              <a:rPr lang="en-US" dirty="0"/>
              <a:t> (cleans data)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solve</a:t>
            </a:r>
            <a:r>
              <a:rPr lang="en-US" dirty="0"/>
              <a:t> (solve for parameters)</a:t>
            </a:r>
          </a:p>
        </p:txBody>
      </p:sp>
      <p:sp>
        <p:nvSpPr>
          <p:cNvPr id="5" name="Circular Arrow 4"/>
          <p:cNvSpPr>
            <a:spLocks noChangeAspect="1"/>
          </p:cNvSpPr>
          <p:nvPr/>
        </p:nvSpPr>
        <p:spPr>
          <a:xfrm rot="16200000">
            <a:off x="4549866" y="1814485"/>
            <a:ext cx="1008000" cy="1008000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12553" y="1599320"/>
            <a:ext cx="2245054" cy="1258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ea typeface="Courier" charset="0"/>
                <a:cs typeface="Courier" charset="0"/>
              </a:rPr>
              <a:t>Third-party programs</a:t>
            </a:r>
          </a:p>
          <a:p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runpkr00</a:t>
            </a:r>
          </a:p>
          <a:p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teqc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800" dirty="0"/>
              <a:t>etc.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13972" y="5111381"/>
            <a:ext cx="3364992" cy="910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glred</a:t>
            </a:r>
            <a:r>
              <a:rPr lang="en-US" dirty="0"/>
              <a:t> (time series)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globk</a:t>
            </a:r>
            <a:r>
              <a:rPr lang="en-US" dirty="0"/>
              <a:t> (velocities)</a:t>
            </a:r>
          </a:p>
        </p:txBody>
      </p:sp>
      <p:sp>
        <p:nvSpPr>
          <p:cNvPr id="11" name="Left Arrow 10"/>
          <p:cNvSpPr/>
          <p:nvPr/>
        </p:nvSpPr>
        <p:spPr>
          <a:xfrm rot="5400000">
            <a:off x="2660788" y="2791916"/>
            <a:ext cx="348580" cy="64825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5400000">
            <a:off x="5911491" y="2792126"/>
            <a:ext cx="348580" cy="64825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6200000" flipV="1">
            <a:off x="9113360" y="4538578"/>
            <a:ext cx="348580" cy="64825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13A56-1927-7F4B-9565-BCB452F6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6702C6F-98FF-ED40-B3D2-F46B37A8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C32658-AF4F-F94D-9015-602D8C68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6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Raw data formats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B260F-E638-9145-9860-404A15B8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CA6F7-0F07-174D-9656-804F9D70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12B35-C2DE-6940-A562-5F464014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2449" y="2353622"/>
            <a:ext cx="105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Receiver: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2449" y="3222390"/>
            <a:ext cx="134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format:</a:t>
            </a:r>
          </a:p>
        </p:txBody>
      </p:sp>
      <p:sp>
        <p:nvSpPr>
          <p:cNvPr id="11" name="Alternate Process 10"/>
          <p:cNvSpPr/>
          <p:nvPr/>
        </p:nvSpPr>
        <p:spPr>
          <a:xfrm>
            <a:off x="5376333" y="1332971"/>
            <a:ext cx="1453444" cy="557918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GPS antenna</a:t>
            </a:r>
          </a:p>
        </p:txBody>
      </p:sp>
      <p:sp>
        <p:nvSpPr>
          <p:cNvPr id="13" name="Alternate Process 12"/>
          <p:cNvSpPr/>
          <p:nvPr/>
        </p:nvSpPr>
        <p:spPr>
          <a:xfrm>
            <a:off x="5376334" y="5782179"/>
            <a:ext cx="1453444" cy="557918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RINEX file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2449" y="4094937"/>
            <a:ext cx="163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Pre-processing:</a:t>
            </a:r>
          </a:p>
        </p:txBody>
      </p:sp>
      <p:cxnSp>
        <p:nvCxnSpPr>
          <p:cNvPr id="20" name="Elbow Connector 19"/>
          <p:cNvCxnSpPr>
            <a:stCxn id="11" idx="2"/>
            <a:endCxn id="35" idx="0"/>
          </p:cNvCxnSpPr>
          <p:nvPr/>
        </p:nvCxnSpPr>
        <p:spPr>
          <a:xfrm rot="5400000">
            <a:off x="4965604" y="1159838"/>
            <a:ext cx="406401" cy="1868505"/>
          </a:xfrm>
          <a:prstGeom prst="bentConnector3">
            <a:avLst/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1" idx="2"/>
            <a:endCxn id="37" idx="0"/>
          </p:cNvCxnSpPr>
          <p:nvPr/>
        </p:nvCxnSpPr>
        <p:spPr>
          <a:xfrm rot="5400000">
            <a:off x="5797384" y="1991617"/>
            <a:ext cx="406401" cy="204944"/>
          </a:xfrm>
          <a:prstGeom prst="bentConnector3">
            <a:avLst/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1" idx="2"/>
            <a:endCxn id="38" idx="0"/>
          </p:cNvCxnSpPr>
          <p:nvPr/>
        </p:nvCxnSpPr>
        <p:spPr>
          <a:xfrm rot="16200000" flipH="1">
            <a:off x="6671684" y="1322260"/>
            <a:ext cx="403578" cy="1540836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1" idx="2"/>
            <a:endCxn id="39" idx="0"/>
          </p:cNvCxnSpPr>
          <p:nvPr/>
        </p:nvCxnSpPr>
        <p:spPr>
          <a:xfrm rot="16200000" flipH="1">
            <a:off x="7509885" y="484059"/>
            <a:ext cx="403578" cy="3217238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Process 34"/>
          <p:cNvSpPr/>
          <p:nvPr/>
        </p:nvSpPr>
        <p:spPr>
          <a:xfrm>
            <a:off x="3640550" y="2297291"/>
            <a:ext cx="1188000" cy="46799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Ashtech</a:t>
            </a:r>
            <a:endParaRPr lang="en-US" dirty="0"/>
          </a:p>
        </p:txBody>
      </p:sp>
      <p:sp>
        <p:nvSpPr>
          <p:cNvPr id="37" name="Process 36"/>
          <p:cNvSpPr/>
          <p:nvPr/>
        </p:nvSpPr>
        <p:spPr>
          <a:xfrm>
            <a:off x="5304111" y="2297291"/>
            <a:ext cx="1188000" cy="46799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Leica</a:t>
            </a:r>
          </a:p>
        </p:txBody>
      </p:sp>
      <p:sp>
        <p:nvSpPr>
          <p:cNvPr id="38" name="Process 37"/>
          <p:cNvSpPr/>
          <p:nvPr/>
        </p:nvSpPr>
        <p:spPr>
          <a:xfrm>
            <a:off x="7049891" y="2294468"/>
            <a:ext cx="1188000" cy="46799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Septentrio</a:t>
            </a:r>
            <a:endParaRPr lang="en-US" dirty="0"/>
          </a:p>
        </p:txBody>
      </p:sp>
      <p:sp>
        <p:nvSpPr>
          <p:cNvPr id="39" name="Process 38"/>
          <p:cNvSpPr/>
          <p:nvPr/>
        </p:nvSpPr>
        <p:spPr>
          <a:xfrm>
            <a:off x="8726293" y="2294468"/>
            <a:ext cx="1188000" cy="46799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Trimble</a:t>
            </a:r>
          </a:p>
        </p:txBody>
      </p:sp>
      <p:sp>
        <p:nvSpPr>
          <p:cNvPr id="40" name="Data 39"/>
          <p:cNvSpPr/>
          <p:nvPr/>
        </p:nvSpPr>
        <p:spPr>
          <a:xfrm>
            <a:off x="3172404" y="3165410"/>
            <a:ext cx="1159706" cy="468646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B-file</a:t>
            </a:r>
          </a:p>
        </p:txBody>
      </p:sp>
      <p:sp>
        <p:nvSpPr>
          <p:cNvPr id="44" name="Data 43"/>
          <p:cNvSpPr/>
          <p:nvPr/>
        </p:nvSpPr>
        <p:spPr>
          <a:xfrm>
            <a:off x="4188405" y="3165410"/>
            <a:ext cx="1159706" cy="468646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R-file</a:t>
            </a:r>
          </a:p>
        </p:txBody>
      </p:sp>
      <p:sp>
        <p:nvSpPr>
          <p:cNvPr id="45" name="Data 44"/>
          <p:cNvSpPr/>
          <p:nvPr/>
        </p:nvSpPr>
        <p:spPr>
          <a:xfrm>
            <a:off x="6211056" y="3165411"/>
            <a:ext cx="1159706" cy="468646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.R00</a:t>
            </a:r>
          </a:p>
        </p:txBody>
      </p:sp>
      <p:sp>
        <p:nvSpPr>
          <p:cNvPr id="48" name="Data 47"/>
          <p:cNvSpPr/>
          <p:nvPr/>
        </p:nvSpPr>
        <p:spPr>
          <a:xfrm>
            <a:off x="9238002" y="3165411"/>
            <a:ext cx="1159706" cy="468646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.T02</a:t>
            </a:r>
          </a:p>
        </p:txBody>
      </p:sp>
      <p:sp>
        <p:nvSpPr>
          <p:cNvPr id="49" name="Data 48"/>
          <p:cNvSpPr/>
          <p:nvPr/>
        </p:nvSpPr>
        <p:spPr>
          <a:xfrm>
            <a:off x="8231784" y="3165411"/>
            <a:ext cx="1159706" cy="468646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.T01</a:t>
            </a:r>
          </a:p>
        </p:txBody>
      </p:sp>
      <p:sp>
        <p:nvSpPr>
          <p:cNvPr id="50" name="Data 49"/>
          <p:cNvSpPr/>
          <p:nvPr/>
        </p:nvSpPr>
        <p:spPr>
          <a:xfrm>
            <a:off x="7222934" y="3165411"/>
            <a:ext cx="1159706" cy="468646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.T00</a:t>
            </a:r>
          </a:p>
        </p:txBody>
      </p:sp>
      <p:cxnSp>
        <p:nvCxnSpPr>
          <p:cNvPr id="52" name="Elbow Connector 51"/>
          <p:cNvCxnSpPr>
            <a:stCxn id="39" idx="2"/>
            <a:endCxn id="45" idx="0"/>
          </p:cNvCxnSpPr>
          <p:nvPr/>
        </p:nvCxnSpPr>
        <p:spPr>
          <a:xfrm rot="5400000">
            <a:off x="7912116" y="1757233"/>
            <a:ext cx="402945" cy="2413413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9" idx="2"/>
            <a:endCxn id="50" idx="0"/>
          </p:cNvCxnSpPr>
          <p:nvPr/>
        </p:nvCxnSpPr>
        <p:spPr>
          <a:xfrm rot="5400000">
            <a:off x="8418055" y="2263172"/>
            <a:ext cx="402945" cy="1401535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39" idx="2"/>
            <a:endCxn id="49" idx="0"/>
          </p:cNvCxnSpPr>
          <p:nvPr/>
        </p:nvCxnSpPr>
        <p:spPr>
          <a:xfrm rot="5400000">
            <a:off x="8922480" y="2767597"/>
            <a:ext cx="402945" cy="392685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39" idx="2"/>
            <a:endCxn id="48" idx="0"/>
          </p:cNvCxnSpPr>
          <p:nvPr/>
        </p:nvCxnSpPr>
        <p:spPr>
          <a:xfrm rot="16200000" flipH="1">
            <a:off x="9425588" y="2657172"/>
            <a:ext cx="402945" cy="613533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742449" y="4967649"/>
            <a:ext cx="12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Translation:</a:t>
            </a:r>
          </a:p>
        </p:txBody>
      </p:sp>
      <p:sp>
        <p:nvSpPr>
          <p:cNvPr id="77" name="Process 76"/>
          <p:cNvSpPr/>
          <p:nvPr/>
        </p:nvSpPr>
        <p:spPr>
          <a:xfrm>
            <a:off x="7903235" y="4038604"/>
            <a:ext cx="1300178" cy="46799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runpkr00</a:t>
            </a:r>
          </a:p>
        </p:txBody>
      </p:sp>
      <p:cxnSp>
        <p:nvCxnSpPr>
          <p:cNvPr id="79" name="Elbow Connector 78"/>
          <p:cNvCxnSpPr>
            <a:stCxn id="50" idx="3"/>
            <a:endCxn id="77" idx="0"/>
          </p:cNvCxnSpPr>
          <p:nvPr/>
        </p:nvCxnSpPr>
        <p:spPr>
          <a:xfrm rot="16200000" flipH="1">
            <a:off x="7917797" y="3403076"/>
            <a:ext cx="404546" cy="866508"/>
          </a:xfrm>
          <a:prstGeom prst="bentConnector3">
            <a:avLst>
              <a:gd name="adj1" fmla="val 30132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49" idx="3"/>
            <a:endCxn id="77" idx="0"/>
          </p:cNvCxnSpPr>
          <p:nvPr/>
        </p:nvCxnSpPr>
        <p:spPr>
          <a:xfrm rot="5400000">
            <a:off x="8422222" y="3765159"/>
            <a:ext cx="404546" cy="142342"/>
          </a:xfrm>
          <a:prstGeom prst="bentConnector3">
            <a:avLst>
              <a:gd name="adj1" fmla="val 3058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48" idx="3"/>
            <a:endCxn id="77" idx="0"/>
          </p:cNvCxnSpPr>
          <p:nvPr/>
        </p:nvCxnSpPr>
        <p:spPr>
          <a:xfrm rot="5400000">
            <a:off x="8925331" y="3262050"/>
            <a:ext cx="404546" cy="1148560"/>
          </a:xfrm>
          <a:prstGeom prst="bentConnector3">
            <a:avLst>
              <a:gd name="adj1" fmla="val 30132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Process 93"/>
          <p:cNvSpPr/>
          <p:nvPr/>
        </p:nvSpPr>
        <p:spPr>
          <a:xfrm>
            <a:off x="5645855" y="4910670"/>
            <a:ext cx="914400" cy="46864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ourier"/>
              </a:rPr>
              <a:t>TEQC</a:t>
            </a:r>
          </a:p>
        </p:txBody>
      </p:sp>
      <p:cxnSp>
        <p:nvCxnSpPr>
          <p:cNvPr id="96" name="Elbow Connector 95"/>
          <p:cNvCxnSpPr>
            <a:stCxn id="61" idx="4"/>
            <a:endCxn id="94" idx="0"/>
          </p:cNvCxnSpPr>
          <p:nvPr/>
        </p:nvCxnSpPr>
        <p:spPr>
          <a:xfrm rot="5400000">
            <a:off x="6437700" y="4172605"/>
            <a:ext cx="403421" cy="1072708"/>
          </a:xfrm>
          <a:prstGeom prst="bentConnector3">
            <a:avLst/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37" idx="2"/>
            <a:endCxn id="94" idx="0"/>
          </p:cNvCxnSpPr>
          <p:nvPr/>
        </p:nvCxnSpPr>
        <p:spPr>
          <a:xfrm rot="16200000" flipH="1">
            <a:off x="4927894" y="3735507"/>
            <a:ext cx="2145381" cy="204944"/>
          </a:xfrm>
          <a:prstGeom prst="bentConnector3">
            <a:avLst/>
          </a:prstGeom>
          <a:ln w="12700" cmpd="sng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35" idx="2"/>
            <a:endCxn id="44" idx="1"/>
          </p:cNvCxnSpPr>
          <p:nvPr/>
        </p:nvCxnSpPr>
        <p:spPr>
          <a:xfrm rot="16200000" flipH="1">
            <a:off x="4301345" y="2698495"/>
            <a:ext cx="400121" cy="533708"/>
          </a:xfrm>
          <a:prstGeom prst="bentConnector3">
            <a:avLst/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35" idx="2"/>
            <a:endCxn id="40" idx="0"/>
          </p:cNvCxnSpPr>
          <p:nvPr/>
        </p:nvCxnSpPr>
        <p:spPr>
          <a:xfrm rot="5400000">
            <a:off x="3851330" y="2782188"/>
            <a:ext cx="400121" cy="366322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38" idx="2"/>
            <a:endCxn id="94" idx="0"/>
          </p:cNvCxnSpPr>
          <p:nvPr/>
        </p:nvCxnSpPr>
        <p:spPr>
          <a:xfrm rot="5400000">
            <a:off x="5799371" y="3066150"/>
            <a:ext cx="2148204" cy="1540836"/>
          </a:xfrm>
          <a:prstGeom prst="bentConnector3">
            <a:avLst>
              <a:gd name="adj1" fmla="val 4880"/>
            </a:avLst>
          </a:prstGeom>
          <a:ln w="12700" cmpd="sng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stCxn id="44" idx="4"/>
            <a:endCxn id="94" idx="0"/>
          </p:cNvCxnSpPr>
          <p:nvPr/>
        </p:nvCxnSpPr>
        <p:spPr>
          <a:xfrm rot="16200000" flipH="1">
            <a:off x="4797349" y="3604965"/>
            <a:ext cx="1276614" cy="1334797"/>
          </a:xfrm>
          <a:prstGeom prst="bentConnector3">
            <a:avLst>
              <a:gd name="adj1" fmla="val 40052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40" idx="4"/>
            <a:endCxn id="94" idx="0"/>
          </p:cNvCxnSpPr>
          <p:nvPr/>
        </p:nvCxnSpPr>
        <p:spPr>
          <a:xfrm rot="16200000" flipH="1">
            <a:off x="4289349" y="3096964"/>
            <a:ext cx="1276614" cy="2350798"/>
          </a:xfrm>
          <a:prstGeom prst="bentConnector3">
            <a:avLst>
              <a:gd name="adj1" fmla="val 40052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Process 123"/>
          <p:cNvSpPr/>
          <p:nvPr/>
        </p:nvSpPr>
        <p:spPr>
          <a:xfrm>
            <a:off x="3220951" y="4910670"/>
            <a:ext cx="1859051" cy="46864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ourier"/>
              </a:rPr>
              <a:t>RINEX Converter*</a:t>
            </a:r>
          </a:p>
        </p:txBody>
      </p:sp>
      <p:cxnSp>
        <p:nvCxnSpPr>
          <p:cNvPr id="125" name="Elbow Connector 124"/>
          <p:cNvCxnSpPr>
            <a:stCxn id="44" idx="3"/>
            <a:endCxn id="124" idx="0"/>
          </p:cNvCxnSpPr>
          <p:nvPr/>
        </p:nvCxnSpPr>
        <p:spPr>
          <a:xfrm rot="5400000">
            <a:off x="3763075" y="4021459"/>
            <a:ext cx="1276614" cy="501811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stCxn id="40" idx="3"/>
            <a:endCxn id="124" idx="0"/>
          </p:cNvCxnSpPr>
          <p:nvPr/>
        </p:nvCxnSpPr>
        <p:spPr>
          <a:xfrm rot="16200000" flipH="1">
            <a:off x="3255074" y="4015268"/>
            <a:ext cx="1276614" cy="514190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94" idx="2"/>
            <a:endCxn id="13" idx="0"/>
          </p:cNvCxnSpPr>
          <p:nvPr/>
        </p:nvCxnSpPr>
        <p:spPr>
          <a:xfrm rot="16200000" flipH="1">
            <a:off x="5901625" y="5580747"/>
            <a:ext cx="402863" cy="1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124" idx="2"/>
            <a:endCxn id="13" idx="0"/>
          </p:cNvCxnSpPr>
          <p:nvPr/>
        </p:nvCxnSpPr>
        <p:spPr>
          <a:xfrm rot="16200000" flipH="1">
            <a:off x="4925336" y="4604457"/>
            <a:ext cx="402863" cy="1952580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45" idx="3"/>
            <a:endCxn id="94" idx="0"/>
          </p:cNvCxnSpPr>
          <p:nvPr/>
        </p:nvCxnSpPr>
        <p:spPr>
          <a:xfrm rot="5400000">
            <a:off x="5750692" y="3986423"/>
            <a:ext cx="1276613" cy="571883"/>
          </a:xfrm>
          <a:prstGeom prst="bentConnector3">
            <a:avLst>
              <a:gd name="adj1" fmla="val 40147"/>
            </a:avLst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14747" y="2095420"/>
            <a:ext cx="89605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332948" y="2095420"/>
            <a:ext cx="89605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Process 50"/>
          <p:cNvSpPr/>
          <p:nvPr/>
        </p:nvSpPr>
        <p:spPr>
          <a:xfrm>
            <a:off x="8432303" y="4910669"/>
            <a:ext cx="1899097" cy="46864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ourier"/>
              </a:rPr>
              <a:t>ConvertToRINEX*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42228" y="597076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Windows only</a:t>
            </a:r>
          </a:p>
        </p:txBody>
      </p:sp>
      <p:cxnSp>
        <p:nvCxnSpPr>
          <p:cNvPr id="68" name="Elbow Connector 67"/>
          <p:cNvCxnSpPr>
            <a:stCxn id="51" idx="2"/>
            <a:endCxn id="13" idx="0"/>
          </p:cNvCxnSpPr>
          <p:nvPr/>
        </p:nvCxnSpPr>
        <p:spPr>
          <a:xfrm rot="5400000">
            <a:off x="7541022" y="3941351"/>
            <a:ext cx="402864" cy="3278795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50" idx="4"/>
            <a:endCxn id="51" idx="0"/>
          </p:cNvCxnSpPr>
          <p:nvPr/>
        </p:nvCxnSpPr>
        <p:spPr>
          <a:xfrm rot="16200000" flipH="1">
            <a:off x="7954013" y="3482831"/>
            <a:ext cx="1276612" cy="1579064"/>
          </a:xfrm>
          <a:prstGeom prst="bentConnector3">
            <a:avLst>
              <a:gd name="adj1" fmla="val 18521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49" idx="4"/>
            <a:endCxn id="51" idx="0"/>
          </p:cNvCxnSpPr>
          <p:nvPr/>
        </p:nvCxnSpPr>
        <p:spPr>
          <a:xfrm rot="16200000" flipH="1">
            <a:off x="8458438" y="3987256"/>
            <a:ext cx="1276612" cy="570214"/>
          </a:xfrm>
          <a:prstGeom prst="bentConnector3">
            <a:avLst>
              <a:gd name="adj1" fmla="val 18521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48" idx="4"/>
            <a:endCxn id="51" idx="0"/>
          </p:cNvCxnSpPr>
          <p:nvPr/>
        </p:nvCxnSpPr>
        <p:spPr>
          <a:xfrm rot="5400000">
            <a:off x="8961547" y="4054361"/>
            <a:ext cx="1276612" cy="436004"/>
          </a:xfrm>
          <a:prstGeom prst="bentConnector3">
            <a:avLst>
              <a:gd name="adj1" fmla="val 18521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Data 60"/>
          <p:cNvSpPr/>
          <p:nvPr/>
        </p:nvSpPr>
        <p:spPr>
          <a:xfrm>
            <a:off x="6630879" y="4038603"/>
            <a:ext cx="1089768" cy="468646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.DAT</a:t>
            </a:r>
          </a:p>
        </p:txBody>
      </p:sp>
      <p:cxnSp>
        <p:nvCxnSpPr>
          <p:cNvPr id="74" name="Elbow Connector 73"/>
          <p:cNvCxnSpPr>
            <a:stCxn id="77" idx="1"/>
            <a:endCxn id="61" idx="5"/>
          </p:cNvCxnSpPr>
          <p:nvPr/>
        </p:nvCxnSpPr>
        <p:spPr>
          <a:xfrm rot="10800000" flipV="1">
            <a:off x="7611672" y="4272603"/>
            <a:ext cx="291565" cy="323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9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 animBg="1"/>
      <p:bldP spid="14" grpId="0"/>
      <p:bldP spid="35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76" grpId="0"/>
      <p:bldP spid="77" grpId="0" animBg="1"/>
      <p:bldP spid="94" grpId="0" animBg="1"/>
      <p:bldP spid="124" grpId="0" animBg="1"/>
      <p:bldP spid="51" grpId="0" animBg="1"/>
      <p:bldP spid="32" grpId="0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altLang="en-US" dirty="0"/>
              <a:t>Motivation for Receiver </a:t>
            </a:r>
            <a:r>
              <a:rPr lang="en-GB" altLang="en-US" dirty="0" err="1"/>
              <a:t>INdependent</a:t>
            </a:r>
            <a:r>
              <a:rPr lang="en-GB" altLang="en-US" dirty="0"/>
              <a:t> </a:t>
            </a:r>
            <a:r>
              <a:rPr lang="en-GB" altLang="en-US" dirty="0" err="1"/>
              <a:t>EXchange</a:t>
            </a:r>
            <a:r>
              <a:rPr lang="en-GB" altLang="en-US" dirty="0"/>
              <a:t> (RINEX) format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/>
          <a:p>
            <a:r>
              <a:rPr lang="en-GB" altLang="en-US" dirty="0"/>
              <a:t>All manufacturers have developed their own proprietary file formats for data storage specific to their receivers and processing software</a:t>
            </a:r>
          </a:p>
          <a:p>
            <a:pPr lvl="1"/>
            <a:r>
              <a:rPr lang="en-GB" altLang="en-US" dirty="0"/>
              <a:t>Problems occur when processing data from another manufacturer’s receiver</a:t>
            </a:r>
          </a:p>
          <a:p>
            <a:r>
              <a:rPr lang="en-GB" altLang="en-US" dirty="0"/>
              <a:t>RINEX developed by the Astronomical Institute of the University of Berne to allow easy and universal exchange of raw GPS data</a:t>
            </a:r>
          </a:p>
          <a:p>
            <a:pPr lvl="1"/>
            <a:r>
              <a:rPr lang="en-GB" altLang="en-US" dirty="0"/>
              <a:t>Principal driver was the large European GPS campaign EUREF 89 - involved more than 60 GPS receivers of 4 different manufacturers.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EEBA5-62AF-0848-89B4-B7D024FE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0EB1D-4979-C04A-8386-08A2EB003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14D68-C448-3442-89D6-75E546F1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RINEX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RINEX 2</a:t>
            </a:r>
          </a:p>
          <a:p>
            <a:pPr lvl="1"/>
            <a:r>
              <a:rPr lang="en-US" dirty="0"/>
              <a:t>Short file names (explained in following slides)</a:t>
            </a:r>
          </a:p>
          <a:p>
            <a:r>
              <a:rPr lang="en-US" dirty="0"/>
              <a:t>RINEX 3</a:t>
            </a:r>
          </a:p>
          <a:p>
            <a:pPr lvl="1"/>
            <a:r>
              <a:rPr lang="en-US" dirty="0"/>
              <a:t>Long file names (explained in following slides)</a:t>
            </a:r>
          </a:p>
          <a:p>
            <a:r>
              <a:rPr lang="en-US" dirty="0"/>
              <a:t>GAMIT formerly worked with the RINEX 2 format and GPS observations only</a:t>
            </a:r>
          </a:p>
          <a:p>
            <a:r>
              <a:rPr lang="en-US" dirty="0"/>
              <a:t>Support for RINEX 3 and GNSS (e.g. Galileo, </a:t>
            </a:r>
            <a:r>
              <a:rPr lang="en-US" dirty="0" err="1"/>
              <a:t>BeiDou</a:t>
            </a:r>
            <a:r>
              <a:rPr lang="en-US" dirty="0"/>
              <a:t>, etc.) observations are now available with GAMIT/GLOBK 10.61 and later</a:t>
            </a:r>
          </a:p>
          <a:p>
            <a:pPr lvl="1"/>
            <a:r>
              <a:rPr lang="en-US" dirty="0"/>
              <a:t>But RINEX 3 files need to be renamed, copied or linked with a RINEX 2 file name convention to be used (e.g. </a:t>
            </a:r>
            <a:r>
              <a:rPr lang="en-US" dirty="0">
                <a:latin typeface="Courier" pitchFamily="2" charset="0"/>
              </a:rPr>
              <a:t>sh_rename_rinex3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7ABEC-3ADC-B349-9F85-F22CE301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A943A-5201-5A43-B67F-1A0DEC68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BD1C3-C2B3-FF45-88F3-D34EFDBC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6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RINEX 2 data format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 fontScale="62500" lnSpcReduction="20000"/>
          </a:bodyPr>
          <a:lstStyle/>
          <a:p>
            <a:r>
              <a:rPr lang="en-GB" altLang="en-US" dirty="0"/>
              <a:t>Includes text file formats for:</a:t>
            </a:r>
          </a:p>
          <a:p>
            <a:pPr lvl="1"/>
            <a:r>
              <a:rPr lang="en-GB" altLang="en-US" dirty="0"/>
              <a:t>observation (“o”)</a:t>
            </a:r>
          </a:p>
          <a:p>
            <a:pPr lvl="1"/>
            <a:r>
              <a:rPr lang="en-GB" altLang="en-US" dirty="0"/>
              <a:t>navigation (“n”)</a:t>
            </a:r>
          </a:p>
          <a:p>
            <a:pPr lvl="1"/>
            <a:r>
              <a:rPr lang="en-GB" altLang="en-US" dirty="0"/>
              <a:t>meteorological (“m”)</a:t>
            </a:r>
          </a:p>
          <a:p>
            <a:pPr lvl="1"/>
            <a:r>
              <a:rPr lang="en-GB" altLang="en-US" dirty="0" err="1"/>
              <a:t>ionospheric</a:t>
            </a:r>
            <a:r>
              <a:rPr lang="en-GB" altLang="en-US" dirty="0"/>
              <a:t> data (“</a:t>
            </a:r>
            <a:r>
              <a:rPr lang="en-GB" altLang="en-US" dirty="0" err="1"/>
              <a:t>i</a:t>
            </a:r>
            <a:r>
              <a:rPr lang="en-GB" altLang="en-US" dirty="0"/>
              <a:t>”)</a:t>
            </a:r>
          </a:p>
          <a:p>
            <a:r>
              <a:rPr lang="en-GB" altLang="en-US" dirty="0"/>
              <a:t>Latest definition at ftp://igs.org/pub/data/format/rinex211.txt</a:t>
            </a:r>
          </a:p>
          <a:p>
            <a:r>
              <a:rPr lang="en-GB" altLang="en-US" dirty="0"/>
              <a:t>Each file type consists of a header section and a data section</a:t>
            </a:r>
          </a:p>
          <a:p>
            <a:r>
              <a:rPr lang="en-GB" altLang="en-US" dirty="0"/>
              <a:t>Header section contains global information for the entire file and is placed at the beginning of the file.</a:t>
            </a:r>
          </a:p>
          <a:p>
            <a:pPr lvl="1"/>
            <a:r>
              <a:rPr lang="en-GB" altLang="en-US" dirty="0"/>
              <a:t>Contains header labels in columns 61–80 for each line contained in the header section</a:t>
            </a:r>
          </a:p>
          <a:p>
            <a:pPr lvl="1"/>
            <a:r>
              <a:rPr lang="en-GB" altLang="en-US" dirty="0"/>
              <a:t>These labels are mandatory and must appear exactly as per format description </a:t>
            </a:r>
          </a:p>
          <a:p>
            <a:r>
              <a:rPr lang="en-GB" altLang="en-US" dirty="0"/>
              <a:t>RINEX 2 filename convention:</a:t>
            </a:r>
          </a:p>
          <a:p>
            <a:pPr lvl="1"/>
            <a:r>
              <a:rPr lang="en-GB" altLang="en-US" dirty="0"/>
              <a:t>For site “</a:t>
            </a:r>
            <a:r>
              <a:rPr lang="en-GB" altLang="en-US" dirty="0" err="1"/>
              <a:t>ssss</a:t>
            </a:r>
            <a:r>
              <a:rPr lang="en-GB" altLang="en-US" dirty="0"/>
              <a:t>”, on ordinal date (day-of-year) “</a:t>
            </a:r>
            <a:r>
              <a:rPr lang="en-GB" altLang="en-US" dirty="0" err="1"/>
              <a:t>ddd</a:t>
            </a:r>
            <a:r>
              <a:rPr lang="en-GB" altLang="en-US" dirty="0"/>
              <a:t>”, session “t” and year “</a:t>
            </a:r>
            <a:r>
              <a:rPr lang="en-GB" altLang="en-US" dirty="0" err="1"/>
              <a:t>yy</a:t>
            </a:r>
            <a:r>
              <a:rPr lang="en-GB" altLang="en-US" dirty="0"/>
              <a:t>”:</a:t>
            </a:r>
          </a:p>
          <a:p>
            <a:pPr lvl="2"/>
            <a:r>
              <a:rPr lang="en-GB" altLang="en-US" dirty="0" err="1"/>
              <a:t>ssssdddt.yyo</a:t>
            </a:r>
            <a:r>
              <a:rPr lang="en-GB" altLang="en-US" dirty="0"/>
              <a:t> (RINEX observation file, i.e. the site’s phase and code records)</a:t>
            </a:r>
          </a:p>
          <a:p>
            <a:pPr lvl="2"/>
            <a:r>
              <a:rPr lang="en-GB" altLang="en-US" dirty="0" err="1"/>
              <a:t>ssssdddt.yyn</a:t>
            </a:r>
            <a:r>
              <a:rPr lang="en-GB" altLang="en-US" dirty="0"/>
              <a:t> (RINEX navigation file, i.e. the broadcast ephemeris)</a:t>
            </a:r>
          </a:p>
          <a:p>
            <a:pPr lvl="1"/>
            <a:r>
              <a:rPr lang="en-GB" altLang="en-US" dirty="0"/>
              <a:t>e.g., hers1270.03o is observation data for </a:t>
            </a:r>
            <a:r>
              <a:rPr lang="en-GB" altLang="en-US" dirty="0" err="1"/>
              <a:t>Herstmonceux</a:t>
            </a:r>
            <a:r>
              <a:rPr lang="en-GB" altLang="en-US" dirty="0"/>
              <a:t>, day 127, session 0, year 2003</a:t>
            </a:r>
          </a:p>
          <a:p>
            <a:r>
              <a:rPr lang="en-GB" altLang="en-US" dirty="0"/>
              <a:t>All dates and times in GPST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5D67B-AA4E-884C-9AFB-F9759453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CB71E-DDF0-F549-9ACC-688F3E4DA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03C80-1EDE-0C46-9BED-BB12C858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7568" y="2040489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}</a:t>
            </a:r>
            <a:r>
              <a:rPr lang="en-US" dirty="0"/>
              <a:t> most important for most users</a:t>
            </a:r>
          </a:p>
        </p:txBody>
      </p:sp>
    </p:spTree>
    <p:extLst>
      <p:ext uri="{BB962C8B-B14F-4D97-AF65-F5344CB8AC3E}">
        <p14:creationId xmlns:p14="http://schemas.microsoft.com/office/powerpoint/2010/main" val="5875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An example of RINEX 2 observation data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D2565-758C-8F47-AB40-87AF8172E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C21CE3-EED0-C742-B1B4-4E591D69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597EC-8AC4-4248-B35E-F878A93C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503665" y="1366837"/>
            <a:ext cx="719931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2              OBSERVATION DATA    G (GPS)             RINEX VERSION / TYPE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CCRINEXO V2.3.1 LH  NERC SLRF UK        08-MAY-03 00:05     PGM / RUN BY / DATE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CONCATENATED OBSERVATION FILES                              COMMENT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ASRINEXO V2.9.10LH  NERC SLRF UK        07-MAY-03 01:03     COMMENT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                                                          COMMENT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BIT 2 OF LLI (+4) FLAGS DATA COLLECTED UNDER "AS" CONDITION COMMENT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HERS                                                        MARKER NAME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13212M007                                                   MARKER NUMBER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SLR HERSTMONCEUX    NERC UK                                 OBSERVER / AGENCY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LP03373             ASHTECH Z-XII3      CD00                REC # / TYPE / VERS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CR16688             ASH700936E                              ANT # / TYPE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4033462.3686    23668.4540  4924295.3147                  APPROX POSITION XYZ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      0.0096        0.0000        0.0000                  ANTENNA: DELTA H/E/N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1     1                                                WAVELENGTH FACT L1/2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7    C1    L1    L2    P1    P2    S1    S2            # / TYPES OF OBSERV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  30                                                      INTERVAL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2003     5     7     0     1    0.000000                  TIME OF FIRST OBS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                                                          END OF HEADER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03  5  7  0  1  0.0000000  1  9 14 05 26 07 09 23 28 29 18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24932856.904    -1781095.387 7  -1105164.20444  24932855.004    24932862.7814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  201.000         130.000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22107202.735   -16063454.741 8 -12490326.44046  22107202.172    22107208.2924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  233.000         186.000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22363532.304   -13299541.376 8 -10336679.45446  22363532.099    22363538.2454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  231.000         184.000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22661645.377   -12116901.554 8  -9422108.07946  22661644.520    22661651.0584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  230.000         182.000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20117144.686   -22534891.328 9 -17538374.49548  20117144.311    20117149.7184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  247.000         219.000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          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344336" y="3700385"/>
            <a:ext cx="310443" cy="889000"/>
            <a:chOff x="1820335" y="3541889"/>
            <a:chExt cx="310443" cy="889000"/>
          </a:xfrm>
        </p:grpSpPr>
        <p:sp>
          <p:nvSpPr>
            <p:cNvPr id="2" name="Oval 1"/>
            <p:cNvSpPr/>
            <p:nvPr/>
          </p:nvSpPr>
          <p:spPr>
            <a:xfrm>
              <a:off x="1848556" y="3541889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1820335" y="3810000"/>
              <a:ext cx="141110" cy="620889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874912" y="3700385"/>
            <a:ext cx="648758" cy="901192"/>
            <a:chOff x="2350912" y="3541889"/>
            <a:chExt cx="648758" cy="901192"/>
          </a:xfrm>
        </p:grpSpPr>
        <p:sp>
          <p:nvSpPr>
            <p:cNvPr id="5" name="Oval 4"/>
            <p:cNvSpPr/>
            <p:nvPr/>
          </p:nvSpPr>
          <p:spPr>
            <a:xfrm>
              <a:off x="2350912" y="3541889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563582" y="3797039"/>
              <a:ext cx="436088" cy="646042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371622" y="3700385"/>
            <a:ext cx="1334234" cy="901192"/>
            <a:chOff x="2847622" y="3541889"/>
            <a:chExt cx="1334234" cy="901192"/>
          </a:xfrm>
        </p:grpSpPr>
        <p:sp>
          <p:nvSpPr>
            <p:cNvPr id="6" name="Oval 5"/>
            <p:cNvSpPr/>
            <p:nvPr/>
          </p:nvSpPr>
          <p:spPr>
            <a:xfrm>
              <a:off x="2847622" y="3541889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101623" y="3768817"/>
              <a:ext cx="1080233" cy="674264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879623" y="3700386"/>
            <a:ext cx="2020711" cy="874889"/>
            <a:chOff x="3355622" y="3541889"/>
            <a:chExt cx="2020711" cy="874889"/>
          </a:xfrm>
        </p:grpSpPr>
        <p:sp>
          <p:nvSpPr>
            <p:cNvPr id="7" name="Oval 6"/>
            <p:cNvSpPr/>
            <p:nvPr/>
          </p:nvSpPr>
          <p:spPr>
            <a:xfrm>
              <a:off x="3355622" y="3541889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623733" y="3742514"/>
              <a:ext cx="1752600" cy="674264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023533" y="4545134"/>
            <a:ext cx="612000" cy="1954381"/>
          </a:xfrm>
          <a:prstGeom prst="rect">
            <a:avLst/>
          </a:prstGeom>
          <a:noFill/>
          <a:ln w="12700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  <a:t>PRN14</a:t>
            </a:r>
            <a:b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</a:br>
            <a:endParaRPr lang="en-US" sz="1100" dirty="0">
              <a:solidFill>
                <a:srgbClr val="0070C0"/>
              </a:solidFill>
              <a:latin typeface="Courier"/>
              <a:cs typeface="Courier"/>
            </a:endParaRPr>
          </a:p>
          <a:p>
            <a:pPr algn="r"/>
            <a: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  <a:t>PRN05</a:t>
            </a:r>
            <a:b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</a:br>
            <a:endParaRPr lang="en-US" sz="1100" dirty="0">
              <a:solidFill>
                <a:srgbClr val="0070C0"/>
              </a:solidFill>
              <a:latin typeface="Courier"/>
              <a:cs typeface="Courier"/>
            </a:endParaRPr>
          </a:p>
          <a:p>
            <a:pPr algn="r"/>
            <a: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  <a:t>PRN26</a:t>
            </a:r>
            <a:b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</a:br>
            <a:endParaRPr lang="en-US" sz="1100" dirty="0">
              <a:solidFill>
                <a:srgbClr val="0070C0"/>
              </a:solidFill>
              <a:latin typeface="Courier"/>
              <a:cs typeface="Courier"/>
            </a:endParaRPr>
          </a:p>
          <a:p>
            <a:pPr algn="r"/>
            <a: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  <a:t>PRN07</a:t>
            </a:r>
            <a:b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</a:br>
            <a:endParaRPr lang="en-US" sz="1100" dirty="0">
              <a:solidFill>
                <a:srgbClr val="0070C0"/>
              </a:solidFill>
              <a:latin typeface="Courier"/>
              <a:cs typeface="Courier"/>
            </a:endParaRPr>
          </a:p>
          <a:p>
            <a:pPr algn="ctr"/>
            <a: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  <a:t>PRN09</a:t>
            </a:r>
            <a:b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</a:br>
            <a:b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</a:br>
            <a: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27566" y="4420053"/>
            <a:ext cx="2262717" cy="181525"/>
          </a:xfrm>
          <a:prstGeom prst="rect">
            <a:avLst/>
          </a:prstGeom>
          <a:noFill/>
          <a:ln w="127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7941" y="3742720"/>
            <a:ext cx="1693333" cy="179999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RINEX 3 data format</a:t>
            </a:r>
            <a:endParaRPr lang="en-GB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1800"/>
              <a:t>Must be able to accommodate increased number and complexity of observations from multi-GNSS observations (GPS, GLONASS, Galileo, BeiDou, etc.)</a:t>
            </a:r>
          </a:p>
          <a:p>
            <a:r>
              <a:rPr lang="en-GB" altLang="en-US" sz="1800"/>
              <a:t>Latest definition at ftp://igs.org/pub/data/format/rinex303.pdf</a:t>
            </a:r>
          </a:p>
          <a:p>
            <a:r>
              <a:rPr lang="en-GB" altLang="en-US" sz="1800"/>
              <a:t>Each file type consists of a header section and a data section</a:t>
            </a:r>
          </a:p>
          <a:p>
            <a:r>
              <a:rPr lang="en-GB" altLang="en-US" sz="1800"/>
              <a:t>Header section contains global information for the entire file and is placed at the beginning of the file.</a:t>
            </a:r>
          </a:p>
          <a:p>
            <a:pPr lvl="1"/>
            <a:r>
              <a:rPr lang="en-GB" altLang="en-US" sz="1600"/>
              <a:t>Contains header labels in columns 61–80 for each line contained in the header section</a:t>
            </a:r>
          </a:p>
          <a:p>
            <a:pPr lvl="1"/>
            <a:r>
              <a:rPr lang="en-GB" altLang="en-US" sz="1600"/>
              <a:t>These labels are mandatory and must appear exactly as per format description </a:t>
            </a:r>
          </a:p>
          <a:p>
            <a:r>
              <a:rPr lang="en-GB" altLang="en-US" sz="1800"/>
              <a:t>RINEX 3 filename convention is longer and more complicated than for RINEX 2, e.g.</a:t>
            </a:r>
          </a:p>
          <a:p>
            <a:pPr marL="0" indent="0" algn="ctr">
              <a:spcBef>
                <a:spcPts val="0"/>
              </a:spcBef>
              <a:buNone/>
            </a:pPr>
            <a:br>
              <a:rPr lang="en-US" altLang="en-US" sz="1800"/>
            </a:br>
            <a:r>
              <a:rPr lang="en-US" altLang="en-US" sz="1800"/>
              <a:t>TG0100USA_R_20153650000_01D_30S_GO.crx.gz</a:t>
            </a:r>
            <a:endParaRPr lang="en-GB" altLang="en-US" sz="1400" dirty="0"/>
          </a:p>
        </p:txBody>
      </p:sp>
      <p:cxnSp>
        <p:nvCxnSpPr>
          <p:cNvPr id="7" name="Straight Arrow Connector 6"/>
          <p:cNvCxnSpPr>
            <a:stCxn id="12" idx="0"/>
          </p:cNvCxnSpPr>
          <p:nvPr/>
        </p:nvCxnSpPr>
        <p:spPr>
          <a:xfrm flipV="1">
            <a:off x="2727743" y="4906031"/>
            <a:ext cx="1105201" cy="84755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76200" y="5753582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4-character site ID</a:t>
            </a:r>
            <a:br>
              <a:rPr lang="en-US" dirty="0"/>
            </a:br>
            <a:r>
              <a:rPr lang="en-US" dirty="0"/>
              <a:t>(same as RINEX 2)</a:t>
            </a:r>
          </a:p>
        </p:txBody>
      </p:sp>
      <p:cxnSp>
        <p:nvCxnSpPr>
          <p:cNvPr id="15" name="Straight Arrow Connector 14"/>
          <p:cNvCxnSpPr>
            <a:stCxn id="18" idx="0"/>
          </p:cNvCxnSpPr>
          <p:nvPr/>
        </p:nvCxnSpPr>
        <p:spPr>
          <a:xfrm flipV="1">
            <a:off x="4087895" y="4906032"/>
            <a:ext cx="184902" cy="26193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63165" y="5167969"/>
            <a:ext cx="164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Monument and</a:t>
            </a:r>
            <a:br>
              <a:rPr lang="en-US" dirty="0"/>
            </a:br>
            <a:r>
              <a:rPr lang="en-US" dirty="0"/>
              <a:t>receiver indices</a:t>
            </a:r>
          </a:p>
        </p:txBody>
      </p:sp>
      <p:cxnSp>
        <p:nvCxnSpPr>
          <p:cNvPr id="22" name="Straight Arrow Connector 21"/>
          <p:cNvCxnSpPr>
            <a:stCxn id="24" idx="0"/>
          </p:cNvCxnSpPr>
          <p:nvPr/>
        </p:nvCxnSpPr>
        <p:spPr>
          <a:xfrm flipH="1" flipV="1">
            <a:off x="4737249" y="4906031"/>
            <a:ext cx="241342" cy="99995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85727" y="5905981"/>
            <a:ext cx="178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ISO country code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041901" y="4907409"/>
            <a:ext cx="72758" cy="31696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90909" y="5176779"/>
            <a:ext cx="1429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 source</a:t>
            </a:r>
            <a:br>
              <a:rPr lang="en-US" dirty="0"/>
            </a:br>
            <a:r>
              <a:rPr lang="en-US" dirty="0"/>
              <a:t>(R = receiver)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871456" y="4907409"/>
            <a:ext cx="710872" cy="90883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86332" y="5748803"/>
            <a:ext cx="1811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 epoch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YYYYDDDhhmm</a:t>
            </a:r>
            <a:r>
              <a:rPr lang="en-US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55883" y="5753328"/>
            <a:ext cx="1425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File length</a:t>
            </a:r>
            <a:br>
              <a:rPr lang="en-US" dirty="0"/>
            </a:br>
            <a:r>
              <a:rPr lang="en-US" dirty="0"/>
              <a:t>(01D = 1 day)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6813550" y="4907410"/>
            <a:ext cx="946150" cy="92074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016539" y="5167969"/>
            <a:ext cx="1774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Observation</a:t>
            </a:r>
            <a:br>
              <a:rPr lang="en-US" dirty="0"/>
            </a:br>
            <a:r>
              <a:rPr lang="en-US" dirty="0"/>
              <a:t>interval and type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7286625" y="4946008"/>
            <a:ext cx="946150" cy="45696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7711485" y="4906034"/>
            <a:ext cx="541184" cy="49693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8" idx="0"/>
          </p:cNvCxnSpPr>
          <p:nvPr/>
        </p:nvCxnSpPr>
        <p:spPr>
          <a:xfrm flipV="1">
            <a:off x="4087896" y="4906032"/>
            <a:ext cx="308317" cy="26193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83322-5318-BA44-B562-E8FDAB0E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2021/08/09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BF535-2614-254F-9717-4448CB6AB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11C65-06EE-204F-9E09-CFEA11DF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  <p:bldP spid="12" grpId="0"/>
      <p:bldP spid="18" grpId="0"/>
      <p:bldP spid="24" grpId="0"/>
      <p:bldP spid="28" grpId="0"/>
      <p:bldP spid="38" grpId="0"/>
      <p:bldP spid="56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19502</TotalTime>
  <Words>3856</Words>
  <Application>Microsoft Macintosh PowerPoint</Application>
  <PresentationFormat>Widescreen</PresentationFormat>
  <Paragraphs>374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</vt:lpstr>
      <vt:lpstr>Courier New</vt:lpstr>
      <vt:lpstr>Office Theme</vt:lpstr>
      <vt:lpstr>GAMIT/GLOBK In A Day*</vt:lpstr>
      <vt:lpstr>GNSS data from receiver to processing input</vt:lpstr>
      <vt:lpstr>Basic stages of GAMIT/GLOBK for geoscience</vt:lpstr>
      <vt:lpstr>Raw data formats</vt:lpstr>
      <vt:lpstr>Motivation for Receiver INdependent EXchange (RINEX) format</vt:lpstr>
      <vt:lpstr>RINEX formats</vt:lpstr>
      <vt:lpstr>RINEX 2 data format</vt:lpstr>
      <vt:lpstr>An example of RINEX 2 observation data</vt:lpstr>
      <vt:lpstr>RINEX 3 data format</vt:lpstr>
      <vt:lpstr>An example of RINEX 3 observation data</vt:lpstr>
      <vt:lpstr>Compressing/Uncompressing RINEX</vt:lpstr>
      <vt:lpstr>runpkr00 (Trimble raw to dat)</vt:lpstr>
      <vt:lpstr>Pre-processing data</vt:lpstr>
      <vt:lpstr>Using teqc</vt:lpstr>
      <vt:lpstr>Using teqc</vt:lpstr>
      <vt:lpstr>RINEX 3 translation</vt:lpstr>
      <vt:lpstr>Site ID clashes</vt:lpstr>
      <vt:lpstr>Site identification errors</vt:lpstr>
      <vt:lpstr>Antenna setup errors</vt:lpstr>
      <vt:lpstr>Log (metadata) and archive errors</vt:lpstr>
      <vt:lpstr>Prepare metadata</vt:lpstr>
      <vt:lpstr>station.info</vt:lpstr>
      <vt:lpstr>a priori coordinates file</vt:lpstr>
      <vt:lpstr>Additional models and corrections</vt:lpstr>
      <vt:lpstr>Links to software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Floyd</dc:creator>
  <cp:lastModifiedBy>Mike Floyd</cp:lastModifiedBy>
  <cp:revision>28</cp:revision>
  <dcterms:created xsi:type="dcterms:W3CDTF">2018-07-05T04:16:14Z</dcterms:created>
  <dcterms:modified xsi:type="dcterms:W3CDTF">2021-08-09T14:39:20Z</dcterms:modified>
</cp:coreProperties>
</file>