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1"/>
  </p:sldMasterIdLst>
  <p:notesMasterIdLst>
    <p:notesMasterId r:id="rId31"/>
  </p:notesMasterIdLst>
  <p:handoutMasterIdLst>
    <p:handoutMasterId r:id="rId32"/>
  </p:handoutMasterIdLst>
  <p:sldIdLst>
    <p:sldId id="257" r:id="rId2"/>
    <p:sldId id="305" r:id="rId3"/>
    <p:sldId id="286" r:id="rId4"/>
    <p:sldId id="262" r:id="rId5"/>
    <p:sldId id="277" r:id="rId6"/>
    <p:sldId id="278" r:id="rId7"/>
    <p:sldId id="279" r:id="rId8"/>
    <p:sldId id="292" r:id="rId9"/>
    <p:sldId id="284" r:id="rId10"/>
    <p:sldId id="288" r:id="rId11"/>
    <p:sldId id="258" r:id="rId12"/>
    <p:sldId id="259" r:id="rId13"/>
    <p:sldId id="306" r:id="rId14"/>
    <p:sldId id="311" r:id="rId15"/>
    <p:sldId id="312" r:id="rId16"/>
    <p:sldId id="285" r:id="rId17"/>
    <p:sldId id="313" r:id="rId18"/>
    <p:sldId id="287" r:id="rId19"/>
    <p:sldId id="314" r:id="rId20"/>
    <p:sldId id="289" r:id="rId21"/>
    <p:sldId id="290" r:id="rId22"/>
    <p:sldId id="266" r:id="rId23"/>
    <p:sldId id="265" r:id="rId24"/>
    <p:sldId id="307" r:id="rId25"/>
    <p:sldId id="310" r:id="rId26"/>
    <p:sldId id="263" r:id="rId27"/>
    <p:sldId id="264" r:id="rId28"/>
    <p:sldId id="315" r:id="rId29"/>
    <p:sldId id="27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94674"/>
  </p:normalViewPr>
  <p:slideViewPr>
    <p:cSldViewPr snapToGrid="0" snapToObjects="1">
      <p:cViewPr varScale="1">
        <p:scale>
          <a:sx n="109" d="100"/>
          <a:sy n="109" d="100"/>
        </p:scale>
        <p:origin x="216"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Floyd" userId="672a31ed-b020-432c-ac3f-a859694af94b" providerId="ADAL" clId="{68C1B99E-F1D7-E843-A026-E840ED213906}"/>
    <pc:docChg chg="undo custSel addSld delSld modSld sldOrd delSection modSection">
      <pc:chgData name="Mike Floyd" userId="672a31ed-b020-432c-ac3f-a859694af94b" providerId="ADAL" clId="{68C1B99E-F1D7-E843-A026-E840ED213906}" dt="2021-08-09T02:06:02.301" v="1396"/>
      <pc:docMkLst>
        <pc:docMk/>
      </pc:docMkLst>
      <pc:sldChg chg="del">
        <pc:chgData name="Mike Floyd" userId="672a31ed-b020-432c-ac3f-a859694af94b" providerId="ADAL" clId="{68C1B99E-F1D7-E843-A026-E840ED213906}" dt="2021-07-29T19:23:31.842" v="4" actId="2696"/>
        <pc:sldMkLst>
          <pc:docMk/>
          <pc:sldMk cId="1747282787" sldId="256"/>
        </pc:sldMkLst>
      </pc:sldChg>
      <pc:sldChg chg="addSp delSp modSp mod">
        <pc:chgData name="Mike Floyd" userId="672a31ed-b020-432c-ac3f-a859694af94b" providerId="ADAL" clId="{68C1B99E-F1D7-E843-A026-E840ED213906}" dt="2021-07-29T20:22:34.455" v="765"/>
        <pc:sldMkLst>
          <pc:docMk/>
          <pc:sldMk cId="1414570943" sldId="257"/>
        </pc:sldMkLst>
        <pc:spChg chg="del mod">
          <ac:chgData name="Mike Floyd" userId="672a31ed-b020-432c-ac3f-a859694af94b" providerId="ADAL" clId="{68C1B99E-F1D7-E843-A026-E840ED213906}" dt="2021-07-29T20:22:30.967" v="762" actId="478"/>
          <ac:spMkLst>
            <pc:docMk/>
            <pc:sldMk cId="1414570943" sldId="257"/>
            <ac:spMk id="3" creationId="{531E7729-EF18-4F4A-BC04-FC435C024D45}"/>
          </ac:spMkLst>
        </pc:spChg>
        <pc:spChg chg="add del mod">
          <ac:chgData name="Mike Floyd" userId="672a31ed-b020-432c-ac3f-a859694af94b" providerId="ADAL" clId="{68C1B99E-F1D7-E843-A026-E840ED213906}" dt="2021-07-29T20:22:33.547" v="764" actId="478"/>
          <ac:spMkLst>
            <pc:docMk/>
            <pc:sldMk cId="1414570943" sldId="257"/>
            <ac:spMk id="6" creationId="{E018D657-0414-0549-BBBF-D4BEC0AE82DE}"/>
          </ac:spMkLst>
        </pc:spChg>
        <pc:spChg chg="add mod">
          <ac:chgData name="Mike Floyd" userId="672a31ed-b020-432c-ac3f-a859694af94b" providerId="ADAL" clId="{68C1B99E-F1D7-E843-A026-E840ED213906}" dt="2021-07-29T20:22:34.455" v="765"/>
          <ac:spMkLst>
            <pc:docMk/>
            <pc:sldMk cId="1414570943" sldId="257"/>
            <ac:spMk id="7" creationId="{B2D12315-2DCC-D748-B37C-0C4B052641DA}"/>
          </ac:spMkLst>
        </pc:spChg>
        <pc:picChg chg="add mod">
          <ac:chgData name="Mike Floyd" userId="672a31ed-b020-432c-ac3f-a859694af94b" providerId="ADAL" clId="{68C1B99E-F1D7-E843-A026-E840ED213906}" dt="2021-07-29T20:22:34.455" v="765"/>
          <ac:picMkLst>
            <pc:docMk/>
            <pc:sldMk cId="1414570943" sldId="257"/>
            <ac:picMk id="8" creationId="{D8E2B061-30C4-0B4E-BE80-6D27D6B950FE}"/>
          </ac:picMkLst>
        </pc:picChg>
        <pc:picChg chg="add mod">
          <ac:chgData name="Mike Floyd" userId="672a31ed-b020-432c-ac3f-a859694af94b" providerId="ADAL" clId="{68C1B99E-F1D7-E843-A026-E840ED213906}" dt="2021-07-29T20:22:34.455" v="765"/>
          <ac:picMkLst>
            <pc:docMk/>
            <pc:sldMk cId="1414570943" sldId="257"/>
            <ac:picMk id="9" creationId="{DEBF0D99-726B-3346-BBB1-4CDE70793AFB}"/>
          </ac:picMkLst>
        </pc:picChg>
        <pc:picChg chg="add mod">
          <ac:chgData name="Mike Floyd" userId="672a31ed-b020-432c-ac3f-a859694af94b" providerId="ADAL" clId="{68C1B99E-F1D7-E843-A026-E840ED213906}" dt="2021-07-29T20:22:34.455" v="765"/>
          <ac:picMkLst>
            <pc:docMk/>
            <pc:sldMk cId="1414570943" sldId="257"/>
            <ac:picMk id="10" creationId="{9C4F230A-69C2-2249-A272-36A3B1FEDD1C}"/>
          </ac:picMkLst>
        </pc:picChg>
      </pc:sldChg>
      <pc:sldChg chg="del">
        <pc:chgData name="Mike Floyd" userId="672a31ed-b020-432c-ac3f-a859694af94b" providerId="ADAL" clId="{68C1B99E-F1D7-E843-A026-E840ED213906}" dt="2021-07-29T19:23:28.781" v="3" actId="2696"/>
        <pc:sldMkLst>
          <pc:docMk/>
          <pc:sldMk cId="1586075667" sldId="258"/>
        </pc:sldMkLst>
      </pc:sldChg>
      <pc:sldChg chg="addSp delSp modSp add mod ord chgLayout">
        <pc:chgData name="Mike Floyd" userId="672a31ed-b020-432c-ac3f-a859694af94b" providerId="ADAL" clId="{68C1B99E-F1D7-E843-A026-E840ED213906}" dt="2021-08-09T01:59:18.641" v="1302" actId="20577"/>
        <pc:sldMkLst>
          <pc:docMk/>
          <pc:sldMk cId="1911148145" sldId="258"/>
        </pc:sldMkLst>
        <pc:spChg chg="mod ord">
          <ac:chgData name="Mike Floyd" userId="672a31ed-b020-432c-ac3f-a859694af94b" providerId="ADAL" clId="{68C1B99E-F1D7-E843-A026-E840ED213906}" dt="2021-08-09T01:58:50.327" v="1296" actId="6264"/>
          <ac:spMkLst>
            <pc:docMk/>
            <pc:sldMk cId="1911148145" sldId="258"/>
            <ac:spMk id="2" creationId="{00000000-0000-0000-0000-000000000000}"/>
          </ac:spMkLst>
        </pc:spChg>
        <pc:spChg chg="mod ord">
          <ac:chgData name="Mike Floyd" userId="672a31ed-b020-432c-ac3f-a859694af94b" providerId="ADAL" clId="{68C1B99E-F1D7-E843-A026-E840ED213906}" dt="2021-08-09T01:59:18.641" v="1302" actId="20577"/>
          <ac:spMkLst>
            <pc:docMk/>
            <pc:sldMk cId="1911148145" sldId="258"/>
            <ac:spMk id="3" creationId="{00000000-0000-0000-0000-000000000000}"/>
          </ac:spMkLst>
        </pc:spChg>
        <pc:spChg chg="mod ord">
          <ac:chgData name="Mike Floyd" userId="672a31ed-b020-432c-ac3f-a859694af94b" providerId="ADAL" clId="{68C1B99E-F1D7-E843-A026-E840ED213906}" dt="2021-08-09T01:58:50.327" v="1296" actId="6264"/>
          <ac:spMkLst>
            <pc:docMk/>
            <pc:sldMk cId="1911148145" sldId="258"/>
            <ac:spMk id="4" creationId="{00000000-0000-0000-0000-000000000000}"/>
          </ac:spMkLst>
        </pc:spChg>
        <pc:spChg chg="mod ord">
          <ac:chgData name="Mike Floyd" userId="672a31ed-b020-432c-ac3f-a859694af94b" providerId="ADAL" clId="{68C1B99E-F1D7-E843-A026-E840ED213906}" dt="2021-08-09T01:58:50.327" v="1296" actId="6264"/>
          <ac:spMkLst>
            <pc:docMk/>
            <pc:sldMk cId="1911148145" sldId="258"/>
            <ac:spMk id="5" creationId="{00000000-0000-0000-0000-000000000000}"/>
          </ac:spMkLst>
        </pc:spChg>
        <pc:spChg chg="mod ord">
          <ac:chgData name="Mike Floyd" userId="672a31ed-b020-432c-ac3f-a859694af94b" providerId="ADAL" clId="{68C1B99E-F1D7-E843-A026-E840ED213906}" dt="2021-08-09T01:58:50.327" v="1296" actId="6264"/>
          <ac:spMkLst>
            <pc:docMk/>
            <pc:sldMk cId="1911148145" sldId="258"/>
            <ac:spMk id="6" creationId="{00000000-0000-0000-0000-000000000000}"/>
          </ac:spMkLst>
        </pc:spChg>
        <pc:spChg chg="add del mod">
          <ac:chgData name="Mike Floyd" userId="672a31ed-b020-432c-ac3f-a859694af94b" providerId="ADAL" clId="{68C1B99E-F1D7-E843-A026-E840ED213906}" dt="2021-08-09T01:58:47.023" v="1295" actId="6264"/>
          <ac:spMkLst>
            <pc:docMk/>
            <pc:sldMk cId="1911148145" sldId="258"/>
            <ac:spMk id="7" creationId="{DD90D01B-0ACE-B04F-8F26-4CAF7D230814}"/>
          </ac:spMkLst>
        </pc:spChg>
        <pc:spChg chg="add del mod">
          <ac:chgData name="Mike Floyd" userId="672a31ed-b020-432c-ac3f-a859694af94b" providerId="ADAL" clId="{68C1B99E-F1D7-E843-A026-E840ED213906}" dt="2021-08-09T01:58:47.023" v="1295" actId="6264"/>
          <ac:spMkLst>
            <pc:docMk/>
            <pc:sldMk cId="1911148145" sldId="258"/>
            <ac:spMk id="8" creationId="{BE9684E2-B42B-094B-8AF3-35F5D3F84C63}"/>
          </ac:spMkLst>
        </pc:spChg>
        <pc:spChg chg="add del mod">
          <ac:chgData name="Mike Floyd" userId="672a31ed-b020-432c-ac3f-a859694af94b" providerId="ADAL" clId="{68C1B99E-F1D7-E843-A026-E840ED213906}" dt="2021-08-09T01:58:47.023" v="1295" actId="6264"/>
          <ac:spMkLst>
            <pc:docMk/>
            <pc:sldMk cId="1911148145" sldId="258"/>
            <ac:spMk id="9" creationId="{6B317A36-6E6B-0A4A-BB54-BB74925D646C}"/>
          </ac:spMkLst>
        </pc:spChg>
        <pc:spChg chg="add del mod">
          <ac:chgData name="Mike Floyd" userId="672a31ed-b020-432c-ac3f-a859694af94b" providerId="ADAL" clId="{68C1B99E-F1D7-E843-A026-E840ED213906}" dt="2021-08-09T01:58:47.023" v="1295" actId="6264"/>
          <ac:spMkLst>
            <pc:docMk/>
            <pc:sldMk cId="1911148145" sldId="258"/>
            <ac:spMk id="10" creationId="{5E792135-8208-B348-93CC-E346600557CC}"/>
          </ac:spMkLst>
        </pc:spChg>
        <pc:spChg chg="add del mod">
          <ac:chgData name="Mike Floyd" userId="672a31ed-b020-432c-ac3f-a859694af94b" providerId="ADAL" clId="{68C1B99E-F1D7-E843-A026-E840ED213906}" dt="2021-08-09T01:58:47.023" v="1295" actId="6264"/>
          <ac:spMkLst>
            <pc:docMk/>
            <pc:sldMk cId="1911148145" sldId="258"/>
            <ac:spMk id="11" creationId="{9E4052B0-9B24-AD4C-A121-E7D33526092C}"/>
          </ac:spMkLst>
        </pc:spChg>
        <pc:spChg chg="add del mod">
          <ac:chgData name="Mike Floyd" userId="672a31ed-b020-432c-ac3f-a859694af94b" providerId="ADAL" clId="{68C1B99E-F1D7-E843-A026-E840ED213906}" dt="2021-08-09T01:58:50.327" v="1296" actId="6264"/>
          <ac:spMkLst>
            <pc:docMk/>
            <pc:sldMk cId="1911148145" sldId="258"/>
            <ac:spMk id="12" creationId="{0B33B38A-CA94-564C-BC8A-62E4198DE9AF}"/>
          </ac:spMkLst>
        </pc:spChg>
        <pc:spChg chg="add del mod">
          <ac:chgData name="Mike Floyd" userId="672a31ed-b020-432c-ac3f-a859694af94b" providerId="ADAL" clId="{68C1B99E-F1D7-E843-A026-E840ED213906}" dt="2021-08-09T01:58:50.327" v="1296" actId="6264"/>
          <ac:spMkLst>
            <pc:docMk/>
            <pc:sldMk cId="1911148145" sldId="258"/>
            <ac:spMk id="13" creationId="{3BA5BF25-2BC9-A24E-A217-158EFC72DC02}"/>
          </ac:spMkLst>
        </pc:spChg>
        <pc:spChg chg="add del mod">
          <ac:chgData name="Mike Floyd" userId="672a31ed-b020-432c-ac3f-a859694af94b" providerId="ADAL" clId="{68C1B99E-F1D7-E843-A026-E840ED213906}" dt="2021-08-09T01:58:50.327" v="1296" actId="6264"/>
          <ac:spMkLst>
            <pc:docMk/>
            <pc:sldMk cId="1911148145" sldId="258"/>
            <ac:spMk id="14" creationId="{237D427B-5A97-BE46-9517-5F060D1CBF11}"/>
          </ac:spMkLst>
        </pc:spChg>
        <pc:spChg chg="add del mod">
          <ac:chgData name="Mike Floyd" userId="672a31ed-b020-432c-ac3f-a859694af94b" providerId="ADAL" clId="{68C1B99E-F1D7-E843-A026-E840ED213906}" dt="2021-08-09T01:58:50.327" v="1296" actId="6264"/>
          <ac:spMkLst>
            <pc:docMk/>
            <pc:sldMk cId="1911148145" sldId="258"/>
            <ac:spMk id="15" creationId="{FC66FFED-AC81-D24C-AF1B-951B19C426FC}"/>
          </ac:spMkLst>
        </pc:spChg>
        <pc:spChg chg="add del mod">
          <ac:chgData name="Mike Floyd" userId="672a31ed-b020-432c-ac3f-a859694af94b" providerId="ADAL" clId="{68C1B99E-F1D7-E843-A026-E840ED213906}" dt="2021-08-09T01:58:50.327" v="1296" actId="6264"/>
          <ac:spMkLst>
            <pc:docMk/>
            <pc:sldMk cId="1911148145" sldId="258"/>
            <ac:spMk id="16" creationId="{26591B65-6414-3E46-8D2D-F690BA6C4983}"/>
          </ac:spMkLst>
        </pc:spChg>
      </pc:sldChg>
      <pc:sldChg chg="addSp delSp modSp add mod chgLayout">
        <pc:chgData name="Mike Floyd" userId="672a31ed-b020-432c-ac3f-a859694af94b" providerId="ADAL" clId="{68C1B99E-F1D7-E843-A026-E840ED213906}" dt="2021-08-09T02:01:46.748" v="1365" actId="2711"/>
        <pc:sldMkLst>
          <pc:docMk/>
          <pc:sldMk cId="494053345" sldId="259"/>
        </pc:sldMkLst>
        <pc:spChg chg="mod ord">
          <ac:chgData name="Mike Floyd" userId="672a31ed-b020-432c-ac3f-a859694af94b" providerId="ADAL" clId="{68C1B99E-F1D7-E843-A026-E840ED213906}" dt="2021-08-09T02:00:10.451" v="1336" actId="6264"/>
          <ac:spMkLst>
            <pc:docMk/>
            <pc:sldMk cId="494053345" sldId="259"/>
            <ac:spMk id="2" creationId="{00000000-0000-0000-0000-000000000000}"/>
          </ac:spMkLst>
        </pc:spChg>
        <pc:spChg chg="mod ord">
          <ac:chgData name="Mike Floyd" userId="672a31ed-b020-432c-ac3f-a859694af94b" providerId="ADAL" clId="{68C1B99E-F1D7-E843-A026-E840ED213906}" dt="2021-08-09T02:01:46.748" v="1365" actId="2711"/>
          <ac:spMkLst>
            <pc:docMk/>
            <pc:sldMk cId="494053345" sldId="259"/>
            <ac:spMk id="3" creationId="{00000000-0000-0000-0000-000000000000}"/>
          </ac:spMkLst>
        </pc:spChg>
        <pc:spChg chg="mod ord">
          <ac:chgData name="Mike Floyd" userId="672a31ed-b020-432c-ac3f-a859694af94b" providerId="ADAL" clId="{68C1B99E-F1D7-E843-A026-E840ED213906}" dt="2021-08-09T02:00:10.451" v="1336" actId="6264"/>
          <ac:spMkLst>
            <pc:docMk/>
            <pc:sldMk cId="494053345" sldId="259"/>
            <ac:spMk id="4" creationId="{00000000-0000-0000-0000-000000000000}"/>
          </ac:spMkLst>
        </pc:spChg>
        <pc:spChg chg="mod ord">
          <ac:chgData name="Mike Floyd" userId="672a31ed-b020-432c-ac3f-a859694af94b" providerId="ADAL" clId="{68C1B99E-F1D7-E843-A026-E840ED213906}" dt="2021-08-09T02:00:10.451" v="1336" actId="6264"/>
          <ac:spMkLst>
            <pc:docMk/>
            <pc:sldMk cId="494053345" sldId="259"/>
            <ac:spMk id="5" creationId="{00000000-0000-0000-0000-000000000000}"/>
          </ac:spMkLst>
        </pc:spChg>
        <pc:spChg chg="mod ord">
          <ac:chgData name="Mike Floyd" userId="672a31ed-b020-432c-ac3f-a859694af94b" providerId="ADAL" clId="{68C1B99E-F1D7-E843-A026-E840ED213906}" dt="2021-08-09T02:00:10.451" v="1336" actId="6264"/>
          <ac:spMkLst>
            <pc:docMk/>
            <pc:sldMk cId="494053345" sldId="259"/>
            <ac:spMk id="6" creationId="{00000000-0000-0000-0000-000000000000}"/>
          </ac:spMkLst>
        </pc:spChg>
        <pc:spChg chg="add del mod">
          <ac:chgData name="Mike Floyd" userId="672a31ed-b020-432c-ac3f-a859694af94b" providerId="ADAL" clId="{68C1B99E-F1D7-E843-A026-E840ED213906}" dt="2021-08-09T02:00:10.451" v="1336" actId="6264"/>
          <ac:spMkLst>
            <pc:docMk/>
            <pc:sldMk cId="494053345" sldId="259"/>
            <ac:spMk id="7" creationId="{FB369A7E-1DE4-6045-A3E3-4921893F910C}"/>
          </ac:spMkLst>
        </pc:spChg>
        <pc:spChg chg="add del mod">
          <ac:chgData name="Mike Floyd" userId="672a31ed-b020-432c-ac3f-a859694af94b" providerId="ADAL" clId="{68C1B99E-F1D7-E843-A026-E840ED213906}" dt="2021-08-09T02:00:10.451" v="1336" actId="6264"/>
          <ac:spMkLst>
            <pc:docMk/>
            <pc:sldMk cId="494053345" sldId="259"/>
            <ac:spMk id="8" creationId="{6ED97747-6384-954E-A7EF-C45091C920D9}"/>
          </ac:spMkLst>
        </pc:spChg>
        <pc:spChg chg="add del mod">
          <ac:chgData name="Mike Floyd" userId="672a31ed-b020-432c-ac3f-a859694af94b" providerId="ADAL" clId="{68C1B99E-F1D7-E843-A026-E840ED213906}" dt="2021-08-09T02:00:10.451" v="1336" actId="6264"/>
          <ac:spMkLst>
            <pc:docMk/>
            <pc:sldMk cId="494053345" sldId="259"/>
            <ac:spMk id="9" creationId="{6AB4F6EA-9063-2A4E-B72C-F4F7383310C3}"/>
          </ac:spMkLst>
        </pc:spChg>
        <pc:spChg chg="add del mod">
          <ac:chgData name="Mike Floyd" userId="672a31ed-b020-432c-ac3f-a859694af94b" providerId="ADAL" clId="{68C1B99E-F1D7-E843-A026-E840ED213906}" dt="2021-08-09T02:00:10.451" v="1336" actId="6264"/>
          <ac:spMkLst>
            <pc:docMk/>
            <pc:sldMk cId="494053345" sldId="259"/>
            <ac:spMk id="10" creationId="{39603246-4691-574B-A6CF-9E54BEDF2FC0}"/>
          </ac:spMkLst>
        </pc:spChg>
        <pc:spChg chg="add del mod">
          <ac:chgData name="Mike Floyd" userId="672a31ed-b020-432c-ac3f-a859694af94b" providerId="ADAL" clId="{68C1B99E-F1D7-E843-A026-E840ED213906}" dt="2021-08-09T02:00:10.451" v="1336" actId="6264"/>
          <ac:spMkLst>
            <pc:docMk/>
            <pc:sldMk cId="494053345" sldId="259"/>
            <ac:spMk id="11" creationId="{11575290-690F-5E40-90C1-0843B48B183A}"/>
          </ac:spMkLst>
        </pc:spChg>
      </pc:sldChg>
      <pc:sldChg chg="del">
        <pc:chgData name="Mike Floyd" userId="672a31ed-b020-432c-ac3f-a859694af94b" providerId="ADAL" clId="{68C1B99E-F1D7-E843-A026-E840ED213906}" dt="2021-07-29T19:23:28.781" v="3" actId="2696"/>
        <pc:sldMkLst>
          <pc:docMk/>
          <pc:sldMk cId="3388929184" sldId="259"/>
        </pc:sldMkLst>
      </pc:sldChg>
      <pc:sldChg chg="modSp add del mod">
        <pc:chgData name="Mike Floyd" userId="672a31ed-b020-432c-ac3f-a859694af94b" providerId="ADAL" clId="{68C1B99E-F1D7-E843-A026-E840ED213906}" dt="2021-08-09T01:59:45.833" v="1305" actId="2696"/>
        <pc:sldMkLst>
          <pc:docMk/>
          <pc:sldMk cId="586908551" sldId="260"/>
        </pc:sldMkLst>
        <pc:spChg chg="mod">
          <ac:chgData name="Mike Floyd" userId="672a31ed-b020-432c-ac3f-a859694af94b" providerId="ADAL" clId="{68C1B99E-F1D7-E843-A026-E840ED213906}" dt="2021-08-09T01:57:54.045" v="1280" actId="27636"/>
          <ac:spMkLst>
            <pc:docMk/>
            <pc:sldMk cId="586908551" sldId="260"/>
            <ac:spMk id="3" creationId="{00000000-0000-0000-0000-000000000000}"/>
          </ac:spMkLst>
        </pc:spChg>
      </pc:sldChg>
      <pc:sldChg chg="del">
        <pc:chgData name="Mike Floyd" userId="672a31ed-b020-432c-ac3f-a859694af94b" providerId="ADAL" clId="{68C1B99E-F1D7-E843-A026-E840ED213906}" dt="2021-07-29T19:58:09.936" v="6" actId="2696"/>
        <pc:sldMkLst>
          <pc:docMk/>
          <pc:sldMk cId="648738627" sldId="260"/>
        </pc:sldMkLst>
      </pc:sldChg>
      <pc:sldChg chg="del">
        <pc:chgData name="Mike Floyd" userId="672a31ed-b020-432c-ac3f-a859694af94b" providerId="ADAL" clId="{68C1B99E-F1D7-E843-A026-E840ED213906}" dt="2021-07-29T19:58:09.936" v="6" actId="2696"/>
        <pc:sldMkLst>
          <pc:docMk/>
          <pc:sldMk cId="2755581525" sldId="261"/>
        </pc:sldMkLst>
      </pc:sldChg>
      <pc:sldChg chg="del">
        <pc:chgData name="Mike Floyd" userId="672a31ed-b020-432c-ac3f-a859694af94b" providerId="ADAL" clId="{68C1B99E-F1D7-E843-A026-E840ED213906}" dt="2021-07-29T19:58:09.936" v="6" actId="2696"/>
        <pc:sldMkLst>
          <pc:docMk/>
          <pc:sldMk cId="397749136" sldId="262"/>
        </pc:sldMkLst>
      </pc:sldChg>
      <pc:sldChg chg="add ord">
        <pc:chgData name="Mike Floyd" userId="672a31ed-b020-432c-ac3f-a859694af94b" providerId="ADAL" clId="{68C1B99E-F1D7-E843-A026-E840ED213906}" dt="2021-08-08T18:03:15.147" v="779" actId="20578"/>
        <pc:sldMkLst>
          <pc:docMk/>
          <pc:sldMk cId="1055948544" sldId="262"/>
        </pc:sldMkLst>
      </pc:sldChg>
      <pc:sldChg chg="del">
        <pc:chgData name="Mike Floyd" userId="672a31ed-b020-432c-ac3f-a859694af94b" providerId="ADAL" clId="{68C1B99E-F1D7-E843-A026-E840ED213906}" dt="2021-07-29T19:58:09.936" v="6" actId="2696"/>
        <pc:sldMkLst>
          <pc:docMk/>
          <pc:sldMk cId="1070622463" sldId="263"/>
        </pc:sldMkLst>
      </pc:sldChg>
      <pc:sldChg chg="add">
        <pc:chgData name="Mike Floyd" userId="672a31ed-b020-432c-ac3f-a859694af94b" providerId="ADAL" clId="{68C1B99E-F1D7-E843-A026-E840ED213906}" dt="2021-08-08T23:45:59.478" v="1045"/>
        <pc:sldMkLst>
          <pc:docMk/>
          <pc:sldMk cId="3976423877" sldId="263"/>
        </pc:sldMkLst>
      </pc:sldChg>
      <pc:sldChg chg="del">
        <pc:chgData name="Mike Floyd" userId="672a31ed-b020-432c-ac3f-a859694af94b" providerId="ADAL" clId="{68C1B99E-F1D7-E843-A026-E840ED213906}" dt="2021-07-29T19:58:09.936" v="6" actId="2696"/>
        <pc:sldMkLst>
          <pc:docMk/>
          <pc:sldMk cId="2211961493" sldId="264"/>
        </pc:sldMkLst>
      </pc:sldChg>
      <pc:sldChg chg="add">
        <pc:chgData name="Mike Floyd" userId="672a31ed-b020-432c-ac3f-a859694af94b" providerId="ADAL" clId="{68C1B99E-F1D7-E843-A026-E840ED213906}" dt="2021-08-08T23:45:59.478" v="1045"/>
        <pc:sldMkLst>
          <pc:docMk/>
          <pc:sldMk cId="3893549401" sldId="264"/>
        </pc:sldMkLst>
      </pc:sldChg>
      <pc:sldChg chg="del">
        <pc:chgData name="Mike Floyd" userId="672a31ed-b020-432c-ac3f-a859694af94b" providerId="ADAL" clId="{68C1B99E-F1D7-E843-A026-E840ED213906}" dt="2021-07-29T19:58:09.936" v="6" actId="2696"/>
        <pc:sldMkLst>
          <pc:docMk/>
          <pc:sldMk cId="2338945423" sldId="265"/>
        </pc:sldMkLst>
      </pc:sldChg>
      <pc:sldChg chg="add">
        <pc:chgData name="Mike Floyd" userId="672a31ed-b020-432c-ac3f-a859694af94b" providerId="ADAL" clId="{68C1B99E-F1D7-E843-A026-E840ED213906}" dt="2021-08-08T23:47:08.151" v="1048"/>
        <pc:sldMkLst>
          <pc:docMk/>
          <pc:sldMk cId="3438245282" sldId="265"/>
        </pc:sldMkLst>
      </pc:sldChg>
      <pc:sldChg chg="add del">
        <pc:chgData name="Mike Floyd" userId="672a31ed-b020-432c-ac3f-a859694af94b" providerId="ADAL" clId="{68C1B99E-F1D7-E843-A026-E840ED213906}" dt="2021-08-08T23:46:58.516" v="1047" actId="2696"/>
        <pc:sldMkLst>
          <pc:docMk/>
          <pc:sldMk cId="3515855095" sldId="265"/>
        </pc:sldMkLst>
      </pc:sldChg>
      <pc:sldChg chg="addSp modSp add mod">
        <pc:chgData name="Mike Floyd" userId="672a31ed-b020-432c-ac3f-a859694af94b" providerId="ADAL" clId="{68C1B99E-F1D7-E843-A026-E840ED213906}" dt="2021-08-09T02:06:02.301" v="1396"/>
        <pc:sldMkLst>
          <pc:docMk/>
          <pc:sldMk cId="2536889443" sldId="266"/>
        </pc:sldMkLst>
        <pc:spChg chg="mod">
          <ac:chgData name="Mike Floyd" userId="672a31ed-b020-432c-ac3f-a859694af94b" providerId="ADAL" clId="{68C1B99E-F1D7-E843-A026-E840ED213906}" dt="2021-08-08T23:47:29.013" v="1076" actId="20577"/>
          <ac:spMkLst>
            <pc:docMk/>
            <pc:sldMk cId="2536889443" sldId="266"/>
            <ac:spMk id="2" creationId="{00000000-0000-0000-0000-000000000000}"/>
          </ac:spMkLst>
        </pc:spChg>
        <pc:spChg chg="mod">
          <ac:chgData name="Mike Floyd" userId="672a31ed-b020-432c-ac3f-a859694af94b" providerId="ADAL" clId="{68C1B99E-F1D7-E843-A026-E840ED213906}" dt="2021-08-08T23:48:18.697" v="1275" actId="20577"/>
          <ac:spMkLst>
            <pc:docMk/>
            <pc:sldMk cId="2536889443" sldId="266"/>
            <ac:spMk id="3" creationId="{00000000-0000-0000-0000-000000000000}"/>
          </ac:spMkLst>
        </pc:spChg>
        <pc:spChg chg="add mod">
          <ac:chgData name="Mike Floyd" userId="672a31ed-b020-432c-ac3f-a859694af94b" providerId="ADAL" clId="{68C1B99E-F1D7-E843-A026-E840ED213906}" dt="2021-08-09T02:06:02.301" v="1396"/>
          <ac:spMkLst>
            <pc:docMk/>
            <pc:sldMk cId="2536889443" sldId="266"/>
            <ac:spMk id="4" creationId="{E196D05E-10C9-2B45-A2B1-2C699D3CF1D6}"/>
          </ac:spMkLst>
        </pc:spChg>
        <pc:spChg chg="add mod">
          <ac:chgData name="Mike Floyd" userId="672a31ed-b020-432c-ac3f-a859694af94b" providerId="ADAL" clId="{68C1B99E-F1D7-E843-A026-E840ED213906}" dt="2021-08-09T02:06:02.301" v="1396"/>
          <ac:spMkLst>
            <pc:docMk/>
            <pc:sldMk cId="2536889443" sldId="266"/>
            <ac:spMk id="5" creationId="{5F15BF2A-5A15-8247-A418-270A76F886BF}"/>
          </ac:spMkLst>
        </pc:spChg>
        <pc:spChg chg="add mod">
          <ac:chgData name="Mike Floyd" userId="672a31ed-b020-432c-ac3f-a859694af94b" providerId="ADAL" clId="{68C1B99E-F1D7-E843-A026-E840ED213906}" dt="2021-08-09T02:06:02.301" v="1396"/>
          <ac:spMkLst>
            <pc:docMk/>
            <pc:sldMk cId="2536889443" sldId="266"/>
            <ac:spMk id="6" creationId="{9E60D1F3-B8E9-CD44-A2F0-5856B3833415}"/>
          </ac:spMkLst>
        </pc:spChg>
      </pc:sldChg>
      <pc:sldChg chg="del">
        <pc:chgData name="Mike Floyd" userId="672a31ed-b020-432c-ac3f-a859694af94b" providerId="ADAL" clId="{68C1B99E-F1D7-E843-A026-E840ED213906}" dt="2021-08-08T23:46:58.516" v="1047" actId="2696"/>
        <pc:sldMkLst>
          <pc:docMk/>
          <pc:sldMk cId="3752815066" sldId="266"/>
        </pc:sldMkLst>
      </pc:sldChg>
      <pc:sldChg chg="del">
        <pc:chgData name="Mike Floyd" userId="672a31ed-b020-432c-ac3f-a859694af94b" providerId="ADAL" clId="{68C1B99E-F1D7-E843-A026-E840ED213906}" dt="2021-07-29T19:58:09.936" v="6" actId="2696"/>
        <pc:sldMkLst>
          <pc:docMk/>
          <pc:sldMk cId="3978626956" sldId="267"/>
        </pc:sldMkLst>
      </pc:sldChg>
      <pc:sldChg chg="del">
        <pc:chgData name="Mike Floyd" userId="672a31ed-b020-432c-ac3f-a859694af94b" providerId="ADAL" clId="{68C1B99E-F1D7-E843-A026-E840ED213906}" dt="2021-07-29T19:58:09.936" v="6" actId="2696"/>
        <pc:sldMkLst>
          <pc:docMk/>
          <pc:sldMk cId="4223730390" sldId="268"/>
        </pc:sldMkLst>
      </pc:sldChg>
      <pc:sldChg chg="del">
        <pc:chgData name="Mike Floyd" userId="672a31ed-b020-432c-ac3f-a859694af94b" providerId="ADAL" clId="{68C1B99E-F1D7-E843-A026-E840ED213906}" dt="2021-07-29T19:58:09.936" v="6" actId="2696"/>
        <pc:sldMkLst>
          <pc:docMk/>
          <pc:sldMk cId="740967086" sldId="269"/>
        </pc:sldMkLst>
      </pc:sldChg>
      <pc:sldChg chg="del">
        <pc:chgData name="Mike Floyd" userId="672a31ed-b020-432c-ac3f-a859694af94b" providerId="ADAL" clId="{68C1B99E-F1D7-E843-A026-E840ED213906}" dt="2021-07-29T19:58:09.936" v="6" actId="2696"/>
        <pc:sldMkLst>
          <pc:docMk/>
          <pc:sldMk cId="587519407" sldId="270"/>
        </pc:sldMkLst>
      </pc:sldChg>
      <pc:sldChg chg="del">
        <pc:chgData name="Mike Floyd" userId="672a31ed-b020-432c-ac3f-a859694af94b" providerId="ADAL" clId="{68C1B99E-F1D7-E843-A026-E840ED213906}" dt="2021-07-29T19:58:09.936" v="6" actId="2696"/>
        <pc:sldMkLst>
          <pc:docMk/>
          <pc:sldMk cId="2773267479" sldId="271"/>
        </pc:sldMkLst>
      </pc:sldChg>
      <pc:sldChg chg="del">
        <pc:chgData name="Mike Floyd" userId="672a31ed-b020-432c-ac3f-a859694af94b" providerId="ADAL" clId="{68C1B99E-F1D7-E843-A026-E840ED213906}" dt="2021-07-29T19:58:09.936" v="6" actId="2696"/>
        <pc:sldMkLst>
          <pc:docMk/>
          <pc:sldMk cId="3854030608" sldId="272"/>
        </pc:sldMkLst>
      </pc:sldChg>
      <pc:sldChg chg="del">
        <pc:chgData name="Mike Floyd" userId="672a31ed-b020-432c-ac3f-a859694af94b" providerId="ADAL" clId="{68C1B99E-F1D7-E843-A026-E840ED213906}" dt="2021-07-29T19:58:09.936" v="6" actId="2696"/>
        <pc:sldMkLst>
          <pc:docMk/>
          <pc:sldMk cId="2985418599" sldId="273"/>
        </pc:sldMkLst>
      </pc:sldChg>
      <pc:sldChg chg="del">
        <pc:chgData name="Mike Floyd" userId="672a31ed-b020-432c-ac3f-a859694af94b" providerId="ADAL" clId="{68C1B99E-F1D7-E843-A026-E840ED213906}" dt="2021-07-29T19:58:09.936" v="6" actId="2696"/>
        <pc:sldMkLst>
          <pc:docMk/>
          <pc:sldMk cId="1733107844" sldId="274"/>
        </pc:sldMkLst>
      </pc:sldChg>
      <pc:sldChg chg="del">
        <pc:chgData name="Mike Floyd" userId="672a31ed-b020-432c-ac3f-a859694af94b" providerId="ADAL" clId="{68C1B99E-F1D7-E843-A026-E840ED213906}" dt="2021-07-29T19:58:09.936" v="6" actId="2696"/>
        <pc:sldMkLst>
          <pc:docMk/>
          <pc:sldMk cId="674955384" sldId="275"/>
        </pc:sldMkLst>
      </pc:sldChg>
      <pc:sldChg chg="add">
        <pc:chgData name="Mike Floyd" userId="672a31ed-b020-432c-ac3f-a859694af94b" providerId="ADAL" clId="{68C1B99E-F1D7-E843-A026-E840ED213906}" dt="2021-08-08T23:46:30.305" v="1046"/>
        <pc:sldMkLst>
          <pc:docMk/>
          <pc:sldMk cId="2251306238" sldId="276"/>
        </pc:sldMkLst>
      </pc:sldChg>
      <pc:sldChg chg="del">
        <pc:chgData name="Mike Floyd" userId="672a31ed-b020-432c-ac3f-a859694af94b" providerId="ADAL" clId="{68C1B99E-F1D7-E843-A026-E840ED213906}" dt="2021-07-29T19:22:48.131" v="1" actId="2696"/>
        <pc:sldMkLst>
          <pc:docMk/>
          <pc:sldMk cId="3307808911" sldId="276"/>
        </pc:sldMkLst>
      </pc:sldChg>
      <pc:sldChg chg="add">
        <pc:chgData name="Mike Floyd" userId="672a31ed-b020-432c-ac3f-a859694af94b" providerId="ADAL" clId="{68C1B99E-F1D7-E843-A026-E840ED213906}" dt="2021-08-08T20:43:44.479" v="787"/>
        <pc:sldMkLst>
          <pc:docMk/>
          <pc:sldMk cId="3620246441" sldId="277"/>
        </pc:sldMkLst>
      </pc:sldChg>
      <pc:sldChg chg="add">
        <pc:chgData name="Mike Floyd" userId="672a31ed-b020-432c-ac3f-a859694af94b" providerId="ADAL" clId="{68C1B99E-F1D7-E843-A026-E840ED213906}" dt="2021-08-08T20:43:44.479" v="787"/>
        <pc:sldMkLst>
          <pc:docMk/>
          <pc:sldMk cId="4260684857" sldId="278"/>
        </pc:sldMkLst>
      </pc:sldChg>
      <pc:sldChg chg="add">
        <pc:chgData name="Mike Floyd" userId="672a31ed-b020-432c-ac3f-a859694af94b" providerId="ADAL" clId="{68C1B99E-F1D7-E843-A026-E840ED213906}" dt="2021-08-08T20:43:44.479" v="787"/>
        <pc:sldMkLst>
          <pc:docMk/>
          <pc:sldMk cId="2334967312" sldId="279"/>
        </pc:sldMkLst>
      </pc:sldChg>
      <pc:sldChg chg="del">
        <pc:chgData name="Mike Floyd" userId="672a31ed-b020-432c-ac3f-a859694af94b" providerId="ADAL" clId="{68C1B99E-F1D7-E843-A026-E840ED213906}" dt="2021-07-29T19:22:48.131" v="1" actId="2696"/>
        <pc:sldMkLst>
          <pc:docMk/>
          <pc:sldMk cId="3117029791" sldId="282"/>
        </pc:sldMkLst>
      </pc:sldChg>
      <pc:sldChg chg="addSp modSp mod modAnim">
        <pc:chgData name="Mike Floyd" userId="672a31ed-b020-432c-ac3f-a859694af94b" providerId="ADAL" clId="{68C1B99E-F1D7-E843-A026-E840ED213906}" dt="2021-08-09T02:06:02.301" v="1396"/>
        <pc:sldMkLst>
          <pc:docMk/>
          <pc:sldMk cId="3477729030" sldId="284"/>
        </pc:sldMkLst>
        <pc:spChg chg="mod">
          <ac:chgData name="Mike Floyd" userId="672a31ed-b020-432c-ac3f-a859694af94b" providerId="ADAL" clId="{68C1B99E-F1D7-E843-A026-E840ED213906}" dt="2021-08-08T18:01:42.283" v="777" actId="27636"/>
          <ac:spMkLst>
            <pc:docMk/>
            <pc:sldMk cId="3477729030" sldId="284"/>
            <ac:spMk id="3" creationId="{00000000-0000-0000-0000-000000000000}"/>
          </ac:spMkLst>
        </pc:spChg>
        <pc:spChg chg="add mod">
          <ac:chgData name="Mike Floyd" userId="672a31ed-b020-432c-ac3f-a859694af94b" providerId="ADAL" clId="{68C1B99E-F1D7-E843-A026-E840ED213906}" dt="2021-08-09T02:06:02.301" v="1396"/>
          <ac:spMkLst>
            <pc:docMk/>
            <pc:sldMk cId="3477729030" sldId="284"/>
            <ac:spMk id="4" creationId="{72943CE2-1AD3-FC49-AE8D-B9DA5897EE95}"/>
          </ac:spMkLst>
        </pc:spChg>
        <pc:spChg chg="add mod">
          <ac:chgData name="Mike Floyd" userId="672a31ed-b020-432c-ac3f-a859694af94b" providerId="ADAL" clId="{68C1B99E-F1D7-E843-A026-E840ED213906}" dt="2021-08-09T02:06:02.301" v="1396"/>
          <ac:spMkLst>
            <pc:docMk/>
            <pc:sldMk cId="3477729030" sldId="284"/>
            <ac:spMk id="5" creationId="{C8AFCFB4-C4A5-F74F-8D9D-38E5D13F8386}"/>
          </ac:spMkLst>
        </pc:spChg>
        <pc:spChg chg="add mod">
          <ac:chgData name="Mike Floyd" userId="672a31ed-b020-432c-ac3f-a859694af94b" providerId="ADAL" clId="{68C1B99E-F1D7-E843-A026-E840ED213906}" dt="2021-08-09T02:06:02.301" v="1396"/>
          <ac:spMkLst>
            <pc:docMk/>
            <pc:sldMk cId="3477729030" sldId="284"/>
            <ac:spMk id="6" creationId="{68495135-17CC-D64A-B6F7-EDC7E0C98421}"/>
          </ac:spMkLst>
        </pc:spChg>
      </pc:sldChg>
      <pc:sldChg chg="add">
        <pc:chgData name="Mike Floyd" userId="672a31ed-b020-432c-ac3f-a859694af94b" providerId="ADAL" clId="{68C1B99E-F1D7-E843-A026-E840ED213906}" dt="2021-08-08T23:45:59.478" v="1045"/>
        <pc:sldMkLst>
          <pc:docMk/>
          <pc:sldMk cId="2087897815" sldId="285"/>
        </pc:sldMkLst>
      </pc:sldChg>
      <pc:sldChg chg="addSp modSp ord">
        <pc:chgData name="Mike Floyd" userId="672a31ed-b020-432c-ac3f-a859694af94b" providerId="ADAL" clId="{68C1B99E-F1D7-E843-A026-E840ED213906}" dt="2021-08-09T02:06:02.301" v="1396"/>
        <pc:sldMkLst>
          <pc:docMk/>
          <pc:sldMk cId="747868321" sldId="286"/>
        </pc:sldMkLst>
        <pc:spChg chg="add mod">
          <ac:chgData name="Mike Floyd" userId="672a31ed-b020-432c-ac3f-a859694af94b" providerId="ADAL" clId="{68C1B99E-F1D7-E843-A026-E840ED213906}" dt="2021-08-09T02:06:02.301" v="1396"/>
          <ac:spMkLst>
            <pc:docMk/>
            <pc:sldMk cId="747868321" sldId="286"/>
            <ac:spMk id="3" creationId="{2DAC5CF6-3F34-F44C-ADA0-1D2ED9CE7503}"/>
          </ac:spMkLst>
        </pc:spChg>
        <pc:spChg chg="add mod">
          <ac:chgData name="Mike Floyd" userId="672a31ed-b020-432c-ac3f-a859694af94b" providerId="ADAL" clId="{68C1B99E-F1D7-E843-A026-E840ED213906}" dt="2021-08-09T02:06:02.301" v="1396"/>
          <ac:spMkLst>
            <pc:docMk/>
            <pc:sldMk cId="747868321" sldId="286"/>
            <ac:spMk id="14" creationId="{9075A3AC-B637-AC48-9434-52E62A38858C}"/>
          </ac:spMkLst>
        </pc:spChg>
        <pc:spChg chg="add mod">
          <ac:chgData name="Mike Floyd" userId="672a31ed-b020-432c-ac3f-a859694af94b" providerId="ADAL" clId="{68C1B99E-F1D7-E843-A026-E840ED213906}" dt="2021-08-09T02:06:02.301" v="1396"/>
          <ac:spMkLst>
            <pc:docMk/>
            <pc:sldMk cId="747868321" sldId="286"/>
            <ac:spMk id="15" creationId="{A47A1C42-510A-AF41-BC4A-9B9532AAE422}"/>
          </ac:spMkLst>
        </pc:spChg>
      </pc:sldChg>
      <pc:sldChg chg="add">
        <pc:chgData name="Mike Floyd" userId="672a31ed-b020-432c-ac3f-a859694af94b" providerId="ADAL" clId="{68C1B99E-F1D7-E843-A026-E840ED213906}" dt="2021-08-08T23:45:59.478" v="1045"/>
        <pc:sldMkLst>
          <pc:docMk/>
          <pc:sldMk cId="2484534616" sldId="287"/>
        </pc:sldMkLst>
      </pc:sldChg>
      <pc:sldChg chg="addSp delSp modSp mod addAnim delAnim chgLayout">
        <pc:chgData name="Mike Floyd" userId="672a31ed-b020-432c-ac3f-a859694af94b" providerId="ADAL" clId="{68C1B99E-F1D7-E843-A026-E840ED213906}" dt="2021-08-09T02:06:02.301" v="1396"/>
        <pc:sldMkLst>
          <pc:docMk/>
          <pc:sldMk cId="3382766848" sldId="288"/>
        </pc:sldMkLst>
        <pc:spChg chg="mod ord">
          <ac:chgData name="Mike Floyd" userId="672a31ed-b020-432c-ac3f-a859694af94b" providerId="ADAL" clId="{68C1B99E-F1D7-E843-A026-E840ED213906}" dt="2021-07-29T20:02:06.526" v="760" actId="6264"/>
          <ac:spMkLst>
            <pc:docMk/>
            <pc:sldMk cId="3382766848" sldId="288"/>
            <ac:spMk id="2" creationId="{00000000-0000-0000-0000-000000000000}"/>
          </ac:spMkLst>
        </pc:spChg>
        <pc:spChg chg="add del mod">
          <ac:chgData name="Mike Floyd" userId="672a31ed-b020-432c-ac3f-a859694af94b" providerId="ADAL" clId="{68C1B99E-F1D7-E843-A026-E840ED213906}" dt="2021-07-29T20:02:04.384" v="759" actId="6264"/>
          <ac:spMkLst>
            <pc:docMk/>
            <pc:sldMk cId="3382766848" sldId="288"/>
            <ac:spMk id="3" creationId="{D7AB29E0-60FB-3A40-BCB7-8AB235A73C09}"/>
          </ac:spMkLst>
        </pc:spChg>
        <pc:spChg chg="add del mod">
          <ac:chgData name="Mike Floyd" userId="672a31ed-b020-432c-ac3f-a859694af94b" providerId="ADAL" clId="{68C1B99E-F1D7-E843-A026-E840ED213906}" dt="2021-07-29T20:02:04.384" v="759" actId="6264"/>
          <ac:spMkLst>
            <pc:docMk/>
            <pc:sldMk cId="3382766848" sldId="288"/>
            <ac:spMk id="4" creationId="{E4B9CE26-5D7E-2943-8329-4E2C93AC7605}"/>
          </ac:spMkLst>
        </pc:spChg>
        <pc:spChg chg="mod ord">
          <ac:chgData name="Mike Floyd" userId="672a31ed-b020-432c-ac3f-a859694af94b" providerId="ADAL" clId="{68C1B99E-F1D7-E843-A026-E840ED213906}" dt="2021-07-29T20:02:06.526" v="760" actId="6264"/>
          <ac:spMkLst>
            <pc:docMk/>
            <pc:sldMk cId="3382766848" sldId="288"/>
            <ac:spMk id="5" creationId="{00000000-0000-0000-0000-000000000000}"/>
          </ac:spMkLst>
        </pc:spChg>
        <pc:spChg chg="add del mod">
          <ac:chgData name="Mike Floyd" userId="672a31ed-b020-432c-ac3f-a859694af94b" providerId="ADAL" clId="{68C1B99E-F1D7-E843-A026-E840ED213906}" dt="2021-07-29T20:02:06.526" v="760" actId="6264"/>
          <ac:spMkLst>
            <pc:docMk/>
            <pc:sldMk cId="3382766848" sldId="288"/>
            <ac:spMk id="7" creationId="{6CDE2F73-9784-EE4D-9DEE-DBEF7CC512FC}"/>
          </ac:spMkLst>
        </pc:spChg>
        <pc:spChg chg="add del mod">
          <ac:chgData name="Mike Floyd" userId="672a31ed-b020-432c-ac3f-a859694af94b" providerId="ADAL" clId="{68C1B99E-F1D7-E843-A026-E840ED213906}" dt="2021-07-29T20:02:06.526" v="760" actId="6264"/>
          <ac:spMkLst>
            <pc:docMk/>
            <pc:sldMk cId="3382766848" sldId="288"/>
            <ac:spMk id="8" creationId="{1CE52642-FAC9-354D-B54A-590EF23C865C}"/>
          </ac:spMkLst>
        </pc:spChg>
        <pc:spChg chg="add mod">
          <ac:chgData name="Mike Floyd" userId="672a31ed-b020-432c-ac3f-a859694af94b" providerId="ADAL" clId="{68C1B99E-F1D7-E843-A026-E840ED213906}" dt="2021-08-09T02:06:02.301" v="1396"/>
          <ac:spMkLst>
            <pc:docMk/>
            <pc:sldMk cId="3382766848" sldId="288"/>
            <ac:spMk id="9" creationId="{F285AB9D-3036-5940-81C0-6ACA07FCAF9A}"/>
          </ac:spMkLst>
        </pc:spChg>
        <pc:spChg chg="add mod">
          <ac:chgData name="Mike Floyd" userId="672a31ed-b020-432c-ac3f-a859694af94b" providerId="ADAL" clId="{68C1B99E-F1D7-E843-A026-E840ED213906}" dt="2021-08-09T02:06:02.301" v="1396"/>
          <ac:spMkLst>
            <pc:docMk/>
            <pc:sldMk cId="3382766848" sldId="288"/>
            <ac:spMk id="10" creationId="{34EA7ABC-2C5A-5F40-BE3F-D5F05C9C2C2F}"/>
          </ac:spMkLst>
        </pc:spChg>
        <pc:spChg chg="add mod">
          <ac:chgData name="Mike Floyd" userId="672a31ed-b020-432c-ac3f-a859694af94b" providerId="ADAL" clId="{68C1B99E-F1D7-E843-A026-E840ED213906}" dt="2021-08-09T02:06:02.301" v="1396"/>
          <ac:spMkLst>
            <pc:docMk/>
            <pc:sldMk cId="3382766848" sldId="288"/>
            <ac:spMk id="11" creationId="{6D0EFA1D-400F-B643-AD4D-00737D0727C0}"/>
          </ac:spMkLst>
        </pc:spChg>
      </pc:sldChg>
      <pc:sldChg chg="add">
        <pc:chgData name="Mike Floyd" userId="672a31ed-b020-432c-ac3f-a859694af94b" providerId="ADAL" clId="{68C1B99E-F1D7-E843-A026-E840ED213906}" dt="2021-08-08T23:45:59.478" v="1045"/>
        <pc:sldMkLst>
          <pc:docMk/>
          <pc:sldMk cId="221085522" sldId="289"/>
        </pc:sldMkLst>
      </pc:sldChg>
      <pc:sldChg chg="del">
        <pc:chgData name="Mike Floyd" userId="672a31ed-b020-432c-ac3f-a859694af94b" providerId="ADAL" clId="{68C1B99E-F1D7-E843-A026-E840ED213906}" dt="2021-07-29T19:58:09.936" v="6" actId="2696"/>
        <pc:sldMkLst>
          <pc:docMk/>
          <pc:sldMk cId="1649146704" sldId="289"/>
        </pc:sldMkLst>
      </pc:sldChg>
      <pc:sldChg chg="del">
        <pc:chgData name="Mike Floyd" userId="672a31ed-b020-432c-ac3f-a859694af94b" providerId="ADAL" clId="{68C1B99E-F1D7-E843-A026-E840ED213906}" dt="2021-07-29T19:25:04.252" v="5" actId="2696"/>
        <pc:sldMkLst>
          <pc:docMk/>
          <pc:sldMk cId="2356332680" sldId="290"/>
        </pc:sldMkLst>
      </pc:sldChg>
      <pc:sldChg chg="add">
        <pc:chgData name="Mike Floyd" userId="672a31ed-b020-432c-ac3f-a859694af94b" providerId="ADAL" clId="{68C1B99E-F1D7-E843-A026-E840ED213906}" dt="2021-08-08T23:45:59.478" v="1045"/>
        <pc:sldMkLst>
          <pc:docMk/>
          <pc:sldMk cId="3293076957" sldId="290"/>
        </pc:sldMkLst>
      </pc:sldChg>
      <pc:sldChg chg="modSp del mod modAnim">
        <pc:chgData name="Mike Floyd" userId="672a31ed-b020-432c-ac3f-a859694af94b" providerId="ADAL" clId="{68C1B99E-F1D7-E843-A026-E840ED213906}" dt="2021-08-08T18:04:32.800" v="786" actId="2696"/>
        <pc:sldMkLst>
          <pc:docMk/>
          <pc:sldMk cId="1044452703" sldId="291"/>
        </pc:sldMkLst>
        <pc:spChg chg="mod">
          <ac:chgData name="Mike Floyd" userId="672a31ed-b020-432c-ac3f-a859694af94b" providerId="ADAL" clId="{68C1B99E-F1D7-E843-A026-E840ED213906}" dt="2021-08-08T18:03:48.440" v="784" actId="27636"/>
          <ac:spMkLst>
            <pc:docMk/>
            <pc:sldMk cId="1044452703" sldId="291"/>
            <ac:spMk id="3" creationId="{00000000-0000-0000-0000-000000000000}"/>
          </ac:spMkLst>
        </pc:spChg>
      </pc:sldChg>
      <pc:sldChg chg="addSp modSp mod modAnim">
        <pc:chgData name="Mike Floyd" userId="672a31ed-b020-432c-ac3f-a859694af94b" providerId="ADAL" clId="{68C1B99E-F1D7-E843-A026-E840ED213906}" dt="2021-08-09T02:06:02.301" v="1396"/>
        <pc:sldMkLst>
          <pc:docMk/>
          <pc:sldMk cId="377175940" sldId="292"/>
        </pc:sldMkLst>
        <pc:spChg chg="mod">
          <ac:chgData name="Mike Floyd" userId="672a31ed-b020-432c-ac3f-a859694af94b" providerId="ADAL" clId="{68C1B99E-F1D7-E843-A026-E840ED213906}" dt="2021-08-08T23:44:36.660" v="1044" actId="20577"/>
          <ac:spMkLst>
            <pc:docMk/>
            <pc:sldMk cId="377175940" sldId="292"/>
            <ac:spMk id="3" creationId="{00000000-0000-0000-0000-000000000000}"/>
          </ac:spMkLst>
        </pc:spChg>
        <pc:spChg chg="add mod">
          <ac:chgData name="Mike Floyd" userId="672a31ed-b020-432c-ac3f-a859694af94b" providerId="ADAL" clId="{68C1B99E-F1D7-E843-A026-E840ED213906}" dt="2021-08-09T02:06:02.301" v="1396"/>
          <ac:spMkLst>
            <pc:docMk/>
            <pc:sldMk cId="377175940" sldId="292"/>
            <ac:spMk id="4" creationId="{AE7650DE-9566-194B-BA77-8BB76D9CEEEF}"/>
          </ac:spMkLst>
        </pc:spChg>
        <pc:spChg chg="add mod">
          <ac:chgData name="Mike Floyd" userId="672a31ed-b020-432c-ac3f-a859694af94b" providerId="ADAL" clId="{68C1B99E-F1D7-E843-A026-E840ED213906}" dt="2021-08-09T02:06:02.301" v="1396"/>
          <ac:spMkLst>
            <pc:docMk/>
            <pc:sldMk cId="377175940" sldId="292"/>
            <ac:spMk id="5" creationId="{F86DE03E-824D-2645-AC41-11E57E10FEF0}"/>
          </ac:spMkLst>
        </pc:spChg>
        <pc:spChg chg="add mod">
          <ac:chgData name="Mike Floyd" userId="672a31ed-b020-432c-ac3f-a859694af94b" providerId="ADAL" clId="{68C1B99E-F1D7-E843-A026-E840ED213906}" dt="2021-08-09T02:06:02.301" v="1396"/>
          <ac:spMkLst>
            <pc:docMk/>
            <pc:sldMk cId="377175940" sldId="292"/>
            <ac:spMk id="6" creationId="{73D18C70-9D0C-C849-916D-BF038E255EF8}"/>
          </ac:spMkLst>
        </pc:spChg>
      </pc:sldChg>
      <pc:sldChg chg="del">
        <pc:chgData name="Mike Floyd" userId="672a31ed-b020-432c-ac3f-a859694af94b" providerId="ADAL" clId="{68C1B99E-F1D7-E843-A026-E840ED213906}" dt="2021-07-29T19:58:09.936" v="6" actId="2696"/>
        <pc:sldMkLst>
          <pc:docMk/>
          <pc:sldMk cId="1568145859" sldId="293"/>
        </pc:sldMkLst>
      </pc:sldChg>
      <pc:sldChg chg="del">
        <pc:chgData name="Mike Floyd" userId="672a31ed-b020-432c-ac3f-a859694af94b" providerId="ADAL" clId="{68C1B99E-F1D7-E843-A026-E840ED213906}" dt="2021-07-29T19:58:09.936" v="6" actId="2696"/>
        <pc:sldMkLst>
          <pc:docMk/>
          <pc:sldMk cId="471046011" sldId="294"/>
        </pc:sldMkLst>
      </pc:sldChg>
      <pc:sldChg chg="del">
        <pc:chgData name="Mike Floyd" userId="672a31ed-b020-432c-ac3f-a859694af94b" providerId="ADAL" clId="{68C1B99E-F1D7-E843-A026-E840ED213906}" dt="2021-07-29T19:22:48.131" v="1" actId="2696"/>
        <pc:sldMkLst>
          <pc:docMk/>
          <pc:sldMk cId="4031964720" sldId="295"/>
        </pc:sldMkLst>
      </pc:sldChg>
      <pc:sldChg chg="del">
        <pc:chgData name="Mike Floyd" userId="672a31ed-b020-432c-ac3f-a859694af94b" providerId="ADAL" clId="{68C1B99E-F1D7-E843-A026-E840ED213906}" dt="2021-07-29T19:22:48.131" v="1" actId="2696"/>
        <pc:sldMkLst>
          <pc:docMk/>
          <pc:sldMk cId="1539800117" sldId="296"/>
        </pc:sldMkLst>
      </pc:sldChg>
      <pc:sldChg chg="del">
        <pc:chgData name="Mike Floyd" userId="672a31ed-b020-432c-ac3f-a859694af94b" providerId="ADAL" clId="{68C1B99E-F1D7-E843-A026-E840ED213906}" dt="2021-07-29T19:22:48.131" v="1" actId="2696"/>
        <pc:sldMkLst>
          <pc:docMk/>
          <pc:sldMk cId="3497395772" sldId="297"/>
        </pc:sldMkLst>
      </pc:sldChg>
      <pc:sldChg chg="del">
        <pc:chgData name="Mike Floyd" userId="672a31ed-b020-432c-ac3f-a859694af94b" providerId="ADAL" clId="{68C1B99E-F1D7-E843-A026-E840ED213906}" dt="2021-07-29T19:22:48.131" v="1" actId="2696"/>
        <pc:sldMkLst>
          <pc:docMk/>
          <pc:sldMk cId="1405896997" sldId="298"/>
        </pc:sldMkLst>
      </pc:sldChg>
      <pc:sldChg chg="del">
        <pc:chgData name="Mike Floyd" userId="672a31ed-b020-432c-ac3f-a859694af94b" providerId="ADAL" clId="{68C1B99E-F1D7-E843-A026-E840ED213906}" dt="2021-07-29T19:22:32.512" v="0" actId="2696"/>
        <pc:sldMkLst>
          <pc:docMk/>
          <pc:sldMk cId="2768512362" sldId="299"/>
        </pc:sldMkLst>
      </pc:sldChg>
      <pc:sldChg chg="del">
        <pc:chgData name="Mike Floyd" userId="672a31ed-b020-432c-ac3f-a859694af94b" providerId="ADAL" clId="{68C1B99E-F1D7-E843-A026-E840ED213906}" dt="2021-07-29T19:22:48.131" v="1" actId="2696"/>
        <pc:sldMkLst>
          <pc:docMk/>
          <pc:sldMk cId="548945900" sldId="300"/>
        </pc:sldMkLst>
      </pc:sldChg>
      <pc:sldChg chg="del">
        <pc:chgData name="Mike Floyd" userId="672a31ed-b020-432c-ac3f-a859694af94b" providerId="ADAL" clId="{68C1B99E-F1D7-E843-A026-E840ED213906}" dt="2021-07-29T19:22:48.131" v="1" actId="2696"/>
        <pc:sldMkLst>
          <pc:docMk/>
          <pc:sldMk cId="3477048864" sldId="301"/>
        </pc:sldMkLst>
      </pc:sldChg>
      <pc:sldChg chg="del">
        <pc:chgData name="Mike Floyd" userId="672a31ed-b020-432c-ac3f-a859694af94b" providerId="ADAL" clId="{68C1B99E-F1D7-E843-A026-E840ED213906}" dt="2021-07-29T19:22:48.131" v="1" actId="2696"/>
        <pc:sldMkLst>
          <pc:docMk/>
          <pc:sldMk cId="3939763735" sldId="302"/>
        </pc:sldMkLst>
      </pc:sldChg>
      <pc:sldChg chg="del">
        <pc:chgData name="Mike Floyd" userId="672a31ed-b020-432c-ac3f-a859694af94b" providerId="ADAL" clId="{68C1B99E-F1D7-E843-A026-E840ED213906}" dt="2021-07-29T19:22:48.131" v="1" actId="2696"/>
        <pc:sldMkLst>
          <pc:docMk/>
          <pc:sldMk cId="3786884463" sldId="303"/>
        </pc:sldMkLst>
      </pc:sldChg>
      <pc:sldChg chg="del">
        <pc:chgData name="Mike Floyd" userId="672a31ed-b020-432c-ac3f-a859694af94b" providerId="ADAL" clId="{68C1B99E-F1D7-E843-A026-E840ED213906}" dt="2021-07-29T19:22:48.131" v="1" actId="2696"/>
        <pc:sldMkLst>
          <pc:docMk/>
          <pc:sldMk cId="1352462300" sldId="304"/>
        </pc:sldMkLst>
      </pc:sldChg>
      <pc:sldChg chg="modSp mod">
        <pc:chgData name="Mike Floyd" userId="672a31ed-b020-432c-ac3f-a859694af94b" providerId="ADAL" clId="{68C1B99E-F1D7-E843-A026-E840ED213906}" dt="2021-08-09T02:05:41.229" v="1395" actId="2711"/>
        <pc:sldMkLst>
          <pc:docMk/>
          <pc:sldMk cId="2923990098" sldId="305"/>
        </pc:sldMkLst>
        <pc:spChg chg="mod">
          <ac:chgData name="Mike Floyd" userId="672a31ed-b020-432c-ac3f-a859694af94b" providerId="ADAL" clId="{68C1B99E-F1D7-E843-A026-E840ED213906}" dt="2021-08-09T02:05:41.229" v="1395" actId="2711"/>
          <ac:spMkLst>
            <pc:docMk/>
            <pc:sldMk cId="2923990098" sldId="305"/>
            <ac:spMk id="4" creationId="{A35ACFE6-38A9-E74B-8F69-FA998ACC175F}"/>
          </ac:spMkLst>
        </pc:spChg>
      </pc:sldChg>
      <pc:sldChg chg="del">
        <pc:chgData name="Mike Floyd" userId="672a31ed-b020-432c-ac3f-a859694af94b" providerId="ADAL" clId="{68C1B99E-F1D7-E843-A026-E840ED213906}" dt="2021-07-29T19:22:48.131" v="1" actId="2696"/>
        <pc:sldMkLst>
          <pc:docMk/>
          <pc:sldMk cId="331664595" sldId="306"/>
        </pc:sldMkLst>
      </pc:sldChg>
      <pc:sldChg chg="addSp modSp new mod">
        <pc:chgData name="Mike Floyd" userId="672a31ed-b020-432c-ac3f-a859694af94b" providerId="ADAL" clId="{68C1B99E-F1D7-E843-A026-E840ED213906}" dt="2021-08-09T02:06:02.301" v="1396"/>
        <pc:sldMkLst>
          <pc:docMk/>
          <pc:sldMk cId="1123698561" sldId="306"/>
        </pc:sldMkLst>
        <pc:spChg chg="mod">
          <ac:chgData name="Mike Floyd" userId="672a31ed-b020-432c-ac3f-a859694af94b" providerId="ADAL" clId="{68C1B99E-F1D7-E843-A026-E840ED213906}" dt="2021-07-29T19:58:37.273" v="74" actId="20577"/>
          <ac:spMkLst>
            <pc:docMk/>
            <pc:sldMk cId="1123698561" sldId="306"/>
            <ac:spMk id="2" creationId="{69CEBDA4-FD51-8A40-A83B-1F99FA9D9C56}"/>
          </ac:spMkLst>
        </pc:spChg>
        <pc:spChg chg="mod">
          <ac:chgData name="Mike Floyd" userId="672a31ed-b020-432c-ac3f-a859694af94b" providerId="ADAL" clId="{68C1B99E-F1D7-E843-A026-E840ED213906}" dt="2021-08-09T02:02:29.703" v="1383" actId="2711"/>
          <ac:spMkLst>
            <pc:docMk/>
            <pc:sldMk cId="1123698561" sldId="306"/>
            <ac:spMk id="3" creationId="{A3ED8059-463E-4142-990F-4CACAA67E685}"/>
          </ac:spMkLst>
        </pc:spChg>
        <pc:spChg chg="add mod">
          <ac:chgData name="Mike Floyd" userId="672a31ed-b020-432c-ac3f-a859694af94b" providerId="ADAL" clId="{68C1B99E-F1D7-E843-A026-E840ED213906}" dt="2021-08-09T02:06:02.301" v="1396"/>
          <ac:spMkLst>
            <pc:docMk/>
            <pc:sldMk cId="1123698561" sldId="306"/>
            <ac:spMk id="4" creationId="{6BACA5E7-219B-CD4B-8A3D-C16460DE3FA1}"/>
          </ac:spMkLst>
        </pc:spChg>
        <pc:spChg chg="add mod">
          <ac:chgData name="Mike Floyd" userId="672a31ed-b020-432c-ac3f-a859694af94b" providerId="ADAL" clId="{68C1B99E-F1D7-E843-A026-E840ED213906}" dt="2021-08-09T02:06:02.301" v="1396"/>
          <ac:spMkLst>
            <pc:docMk/>
            <pc:sldMk cId="1123698561" sldId="306"/>
            <ac:spMk id="5" creationId="{45977311-386D-0F4F-B2F4-40A62ABCA17F}"/>
          </ac:spMkLst>
        </pc:spChg>
        <pc:spChg chg="add mod">
          <ac:chgData name="Mike Floyd" userId="672a31ed-b020-432c-ac3f-a859694af94b" providerId="ADAL" clId="{68C1B99E-F1D7-E843-A026-E840ED213906}" dt="2021-08-09T02:06:02.301" v="1396"/>
          <ac:spMkLst>
            <pc:docMk/>
            <pc:sldMk cId="1123698561" sldId="306"/>
            <ac:spMk id="6" creationId="{02DD2A10-6EB4-BB40-B776-086218B2750B}"/>
          </ac:spMkLst>
        </pc:spChg>
      </pc:sldChg>
      <pc:sldChg chg="add">
        <pc:chgData name="Mike Floyd" userId="672a31ed-b020-432c-ac3f-a859694af94b" providerId="ADAL" clId="{68C1B99E-F1D7-E843-A026-E840ED213906}" dt="2021-08-08T23:47:08.151" v="1048"/>
        <pc:sldMkLst>
          <pc:docMk/>
          <pc:sldMk cId="973497689" sldId="307"/>
        </pc:sldMkLst>
      </pc:sldChg>
      <pc:sldChg chg="del">
        <pc:chgData name="Mike Floyd" userId="672a31ed-b020-432c-ac3f-a859694af94b" providerId="ADAL" clId="{68C1B99E-F1D7-E843-A026-E840ED213906}" dt="2021-07-29T19:58:09.936" v="6" actId="2696"/>
        <pc:sldMkLst>
          <pc:docMk/>
          <pc:sldMk cId="2774937985" sldId="307"/>
        </pc:sldMkLst>
      </pc:sldChg>
      <pc:sldChg chg="add del">
        <pc:chgData name="Mike Floyd" userId="672a31ed-b020-432c-ac3f-a859694af94b" providerId="ADAL" clId="{68C1B99E-F1D7-E843-A026-E840ED213906}" dt="2021-08-08T23:46:58.516" v="1047" actId="2696"/>
        <pc:sldMkLst>
          <pc:docMk/>
          <pc:sldMk cId="3842141603" sldId="307"/>
        </pc:sldMkLst>
      </pc:sldChg>
      <pc:sldChg chg="del">
        <pc:chgData name="Mike Floyd" userId="672a31ed-b020-432c-ac3f-a859694af94b" providerId="ADAL" clId="{68C1B99E-F1D7-E843-A026-E840ED213906}" dt="2021-07-29T19:22:48.131" v="1" actId="2696"/>
        <pc:sldMkLst>
          <pc:docMk/>
          <pc:sldMk cId="1419824094" sldId="308"/>
        </pc:sldMkLst>
      </pc:sldChg>
      <pc:sldChg chg="del">
        <pc:chgData name="Mike Floyd" userId="672a31ed-b020-432c-ac3f-a859694af94b" providerId="ADAL" clId="{68C1B99E-F1D7-E843-A026-E840ED213906}" dt="2021-07-29T19:22:48.131" v="1" actId="2696"/>
        <pc:sldMkLst>
          <pc:docMk/>
          <pc:sldMk cId="2919118773" sldId="309"/>
        </pc:sldMkLst>
      </pc:sldChg>
      <pc:sldChg chg="add">
        <pc:chgData name="Mike Floyd" userId="672a31ed-b020-432c-ac3f-a859694af94b" providerId="ADAL" clId="{68C1B99E-F1D7-E843-A026-E840ED213906}" dt="2021-08-08T23:47:08.151" v="1048"/>
        <pc:sldMkLst>
          <pc:docMk/>
          <pc:sldMk cId="72993329" sldId="310"/>
        </pc:sldMkLst>
      </pc:sldChg>
      <pc:sldChg chg="add del">
        <pc:chgData name="Mike Floyd" userId="672a31ed-b020-432c-ac3f-a859694af94b" providerId="ADAL" clId="{68C1B99E-F1D7-E843-A026-E840ED213906}" dt="2021-08-08T23:46:58.516" v="1047" actId="2696"/>
        <pc:sldMkLst>
          <pc:docMk/>
          <pc:sldMk cId="267972482" sldId="310"/>
        </pc:sldMkLst>
      </pc:sldChg>
      <pc:sldChg chg="modSp add mod">
        <pc:chgData name="Mike Floyd" userId="672a31ed-b020-432c-ac3f-a859694af94b" providerId="ADAL" clId="{68C1B99E-F1D7-E843-A026-E840ED213906}" dt="2021-08-09T02:02:43.226" v="1393" actId="20577"/>
        <pc:sldMkLst>
          <pc:docMk/>
          <pc:sldMk cId="4275465856" sldId="311"/>
        </pc:sldMkLst>
        <pc:spChg chg="mod">
          <ac:chgData name="Mike Floyd" userId="672a31ed-b020-432c-ac3f-a859694af94b" providerId="ADAL" clId="{68C1B99E-F1D7-E843-A026-E840ED213906}" dt="2021-08-09T02:02:43.226" v="1393" actId="20577"/>
          <ac:spMkLst>
            <pc:docMk/>
            <pc:sldMk cId="4275465856" sldId="311"/>
            <ac:spMk id="23558" creationId="{00000000-0000-0000-0000-000000000000}"/>
          </ac:spMkLst>
        </pc:spChg>
      </pc:sldChg>
      <pc:sldChg chg="add">
        <pc:chgData name="Mike Floyd" userId="672a31ed-b020-432c-ac3f-a859694af94b" providerId="ADAL" clId="{68C1B99E-F1D7-E843-A026-E840ED213906}" dt="2021-08-08T23:45:59.478" v="1045"/>
        <pc:sldMkLst>
          <pc:docMk/>
          <pc:sldMk cId="2547548518" sldId="312"/>
        </pc:sldMkLst>
      </pc:sldChg>
      <pc:sldChg chg="del">
        <pc:chgData name="Mike Floyd" userId="672a31ed-b020-432c-ac3f-a859694af94b" providerId="ADAL" clId="{68C1B99E-F1D7-E843-A026-E840ED213906}" dt="2021-07-29T19:22:48.131" v="1" actId="2696"/>
        <pc:sldMkLst>
          <pc:docMk/>
          <pc:sldMk cId="3343752403" sldId="312"/>
        </pc:sldMkLst>
      </pc:sldChg>
      <pc:sldChg chg="add">
        <pc:chgData name="Mike Floyd" userId="672a31ed-b020-432c-ac3f-a859694af94b" providerId="ADAL" clId="{68C1B99E-F1D7-E843-A026-E840ED213906}" dt="2021-08-08T23:45:59.478" v="1045"/>
        <pc:sldMkLst>
          <pc:docMk/>
          <pc:sldMk cId="547404284" sldId="313"/>
        </pc:sldMkLst>
      </pc:sldChg>
      <pc:sldChg chg="del">
        <pc:chgData name="Mike Floyd" userId="672a31ed-b020-432c-ac3f-a859694af94b" providerId="ADAL" clId="{68C1B99E-F1D7-E843-A026-E840ED213906}" dt="2021-07-29T19:22:48.131" v="1" actId="2696"/>
        <pc:sldMkLst>
          <pc:docMk/>
          <pc:sldMk cId="4263303083" sldId="313"/>
        </pc:sldMkLst>
      </pc:sldChg>
      <pc:sldChg chg="del">
        <pc:chgData name="Mike Floyd" userId="672a31ed-b020-432c-ac3f-a859694af94b" providerId="ADAL" clId="{68C1B99E-F1D7-E843-A026-E840ED213906}" dt="2021-07-29T19:22:48.131" v="1" actId="2696"/>
        <pc:sldMkLst>
          <pc:docMk/>
          <pc:sldMk cId="1133796458" sldId="314"/>
        </pc:sldMkLst>
      </pc:sldChg>
      <pc:sldChg chg="add">
        <pc:chgData name="Mike Floyd" userId="672a31ed-b020-432c-ac3f-a859694af94b" providerId="ADAL" clId="{68C1B99E-F1D7-E843-A026-E840ED213906}" dt="2021-08-08T23:45:59.478" v="1045"/>
        <pc:sldMkLst>
          <pc:docMk/>
          <pc:sldMk cId="1728335055" sldId="314"/>
        </pc:sldMkLst>
      </pc:sldChg>
      <pc:sldChg chg="add">
        <pc:chgData name="Mike Floyd" userId="672a31ed-b020-432c-ac3f-a859694af94b" providerId="ADAL" clId="{68C1B99E-F1D7-E843-A026-E840ED213906}" dt="2021-08-08T23:45:59.478" v="1045"/>
        <pc:sldMkLst>
          <pc:docMk/>
          <pc:sldMk cId="2417839516" sldId="315"/>
        </pc:sldMkLst>
      </pc:sldChg>
      <pc:sldChg chg="del">
        <pc:chgData name="Mike Floyd" userId="672a31ed-b020-432c-ac3f-a859694af94b" providerId="ADAL" clId="{68C1B99E-F1D7-E843-A026-E840ED213906}" dt="2021-07-29T19:22:48.131" v="1" actId="2696"/>
        <pc:sldMkLst>
          <pc:docMk/>
          <pc:sldMk cId="3860888148" sldId="315"/>
        </pc:sldMkLst>
      </pc:sldChg>
      <pc:sldChg chg="add del">
        <pc:chgData name="Mike Floyd" userId="672a31ed-b020-432c-ac3f-a859694af94b" providerId="ADAL" clId="{68C1B99E-F1D7-E843-A026-E840ED213906}" dt="2021-08-09T01:58:02.606" v="1282" actId="2696"/>
        <pc:sldMkLst>
          <pc:docMk/>
          <pc:sldMk cId="1367898644" sldId="316"/>
        </pc:sldMkLst>
      </pc:sldChg>
      <pc:sldChg chg="del">
        <pc:chgData name="Mike Floyd" userId="672a31ed-b020-432c-ac3f-a859694af94b" providerId="ADAL" clId="{68C1B99E-F1D7-E843-A026-E840ED213906}" dt="2021-07-29T19:22:48.131" v="1" actId="2696"/>
        <pc:sldMkLst>
          <pc:docMk/>
          <pc:sldMk cId="2456644670" sldId="31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B4307-B3A9-8B45-B499-E7B9795C9985}" type="doc">
      <dgm:prSet loTypeId="urn:microsoft.com/office/officeart/2005/8/layout/process1" loCatId="" qsTypeId="urn:microsoft.com/office/officeart/2005/8/quickstyle/simple4" qsCatId="simple" csTypeId="urn:microsoft.com/office/officeart/2005/8/colors/accent1_2" csCatId="accent1" phldr="1"/>
      <dgm:spPr/>
    </dgm:pt>
    <dgm:pt modelId="{FF5C4EAA-D4B5-F144-BAB8-830C983577CC}">
      <dgm:prSet phldrT="[Text]"/>
      <dgm:spPr>
        <a:noFill/>
        <a:ln>
          <a:solidFill>
            <a:schemeClr val="tx1"/>
          </a:solidFill>
        </a:ln>
        <a:effectLst/>
      </dgm:spPr>
      <dgm:t>
        <a:bodyPr/>
        <a:lstStyle/>
        <a:p>
          <a:r>
            <a:rPr lang="en-US" dirty="0">
              <a:solidFill>
                <a:schemeClr val="tx1"/>
              </a:solidFill>
            </a:rPr>
            <a:t>Data collection and archiving (field)</a:t>
          </a:r>
        </a:p>
      </dgm:t>
    </dgm:pt>
    <dgm:pt modelId="{173B33CF-ACFD-A74F-93F1-D4490B3E82AD}" type="parTrans" cxnId="{68F0385C-ABC0-BD4E-A94D-A2D702A4BDF0}">
      <dgm:prSet/>
      <dgm:spPr/>
      <dgm:t>
        <a:bodyPr/>
        <a:lstStyle/>
        <a:p>
          <a:endParaRPr lang="en-US"/>
        </a:p>
      </dgm:t>
    </dgm:pt>
    <dgm:pt modelId="{5A81DA8A-1273-6341-902D-EA306092AEC2}" type="sibTrans" cxnId="{68F0385C-ABC0-BD4E-A94D-A2D702A4BDF0}">
      <dgm:prSet>
        <dgm:style>
          <a:lnRef idx="2">
            <a:schemeClr val="dk1"/>
          </a:lnRef>
          <a:fillRef idx="1">
            <a:schemeClr val="lt1"/>
          </a:fillRef>
          <a:effectRef idx="0">
            <a:schemeClr val="dk1"/>
          </a:effectRef>
          <a:fontRef idx="minor">
            <a:schemeClr val="dk1"/>
          </a:fontRef>
        </dgm:style>
      </dgm:prSet>
      <dgm:spPr>
        <a:ln/>
      </dgm:spPr>
      <dgm:t>
        <a:bodyPr/>
        <a:lstStyle/>
        <a:p>
          <a:endParaRPr lang="en-US"/>
        </a:p>
      </dgm:t>
    </dgm:pt>
    <dgm:pt modelId="{EB91D70A-AB00-2544-8CCB-BBA485CE6CC1}">
      <dgm:prSet phldrT="[Text]"/>
      <dgm:spPr>
        <a:noFill/>
        <a:ln>
          <a:solidFill>
            <a:schemeClr val="tx1"/>
          </a:solidFill>
        </a:ln>
        <a:effectLst/>
      </dgm:spPr>
      <dgm:t>
        <a:bodyPr/>
        <a:lstStyle/>
        <a:p>
          <a:r>
            <a:rPr lang="en-US" dirty="0">
              <a:solidFill>
                <a:schemeClr val="tx1"/>
              </a:solidFill>
            </a:rPr>
            <a:t>Raw (RINEX) data processing (GAMIT)</a:t>
          </a:r>
        </a:p>
      </dgm:t>
    </dgm:pt>
    <dgm:pt modelId="{743FBD6C-9D47-B645-ABD9-94F439652E78}" type="parTrans" cxnId="{9FD145DD-EF19-D74C-BBAE-52D6713B0BA3}">
      <dgm:prSet/>
      <dgm:spPr/>
      <dgm:t>
        <a:bodyPr/>
        <a:lstStyle/>
        <a:p>
          <a:endParaRPr lang="en-US"/>
        </a:p>
      </dgm:t>
    </dgm:pt>
    <dgm:pt modelId="{3A6F7AE7-16DC-CB48-993D-447EF8C5C9A1}" type="sibTrans" cxnId="{9FD145DD-EF19-D74C-BBAE-52D6713B0BA3}">
      <dgm:prSet>
        <dgm:style>
          <a:lnRef idx="2">
            <a:schemeClr val="dk1"/>
          </a:lnRef>
          <a:fillRef idx="1">
            <a:schemeClr val="lt1"/>
          </a:fillRef>
          <a:effectRef idx="0">
            <a:schemeClr val="dk1"/>
          </a:effectRef>
          <a:fontRef idx="minor">
            <a:schemeClr val="dk1"/>
          </a:fontRef>
        </dgm:style>
      </dgm:prSet>
      <dgm:spPr>
        <a:ln/>
      </dgm:spPr>
      <dgm:t>
        <a:bodyPr/>
        <a:lstStyle/>
        <a:p>
          <a:endParaRPr lang="en-US"/>
        </a:p>
      </dgm:t>
    </dgm:pt>
    <dgm:pt modelId="{5C7A3B68-CF76-9D41-9607-0BE3C9FEDF83}">
      <dgm:prSet phldrT="[Text]"/>
      <dgm:spPr>
        <a:noFill/>
        <a:ln>
          <a:solidFill>
            <a:schemeClr val="tx1"/>
          </a:solidFill>
        </a:ln>
        <a:effectLst/>
      </dgm:spPr>
      <dgm:t>
        <a:bodyPr/>
        <a:lstStyle/>
        <a:p>
          <a:r>
            <a:rPr lang="en-US" dirty="0">
              <a:solidFill>
                <a:schemeClr val="tx1"/>
              </a:solidFill>
            </a:rPr>
            <a:t>Time series and velocity generation (GLOBK)</a:t>
          </a:r>
        </a:p>
      </dgm:t>
    </dgm:pt>
    <dgm:pt modelId="{B8FD72CF-4110-B04C-BB1E-49261CE263B1}" type="parTrans" cxnId="{990F49CB-9F45-3C41-994B-21C7F4339301}">
      <dgm:prSet/>
      <dgm:spPr/>
      <dgm:t>
        <a:bodyPr/>
        <a:lstStyle/>
        <a:p>
          <a:endParaRPr lang="en-US"/>
        </a:p>
      </dgm:t>
    </dgm:pt>
    <dgm:pt modelId="{3C25337D-A35A-B941-BD9E-808A0E701672}" type="sibTrans" cxnId="{990F49CB-9F45-3C41-994B-21C7F4339301}">
      <dgm:prSet/>
      <dgm:spPr/>
      <dgm:t>
        <a:bodyPr/>
        <a:lstStyle/>
        <a:p>
          <a:endParaRPr lang="en-US"/>
        </a:p>
      </dgm:t>
    </dgm:pt>
    <dgm:pt modelId="{AFEE11F0-C9AB-D145-8F17-C07F98CD4AD2}" type="pres">
      <dgm:prSet presAssocID="{3C0B4307-B3A9-8B45-B499-E7B9795C9985}" presName="Name0" presStyleCnt="0">
        <dgm:presLayoutVars>
          <dgm:dir/>
          <dgm:resizeHandles val="exact"/>
        </dgm:presLayoutVars>
      </dgm:prSet>
      <dgm:spPr/>
    </dgm:pt>
    <dgm:pt modelId="{DCE16AAB-E514-E344-9A9A-16CE85505388}" type="pres">
      <dgm:prSet presAssocID="{FF5C4EAA-D4B5-F144-BAB8-830C983577CC}" presName="node" presStyleLbl="node1" presStyleIdx="0" presStyleCnt="3">
        <dgm:presLayoutVars>
          <dgm:bulletEnabled val="1"/>
        </dgm:presLayoutVars>
      </dgm:prSet>
      <dgm:spPr/>
    </dgm:pt>
    <dgm:pt modelId="{2440D105-4DA8-E549-BF49-4510E82F3BB4}" type="pres">
      <dgm:prSet presAssocID="{5A81DA8A-1273-6341-902D-EA306092AEC2}" presName="sibTrans" presStyleLbl="sibTrans2D1" presStyleIdx="0" presStyleCnt="2" custScaleX="175870" custScaleY="195564"/>
      <dgm:spPr/>
    </dgm:pt>
    <dgm:pt modelId="{53CF22C7-5E55-854F-9224-A9889E49471C}" type="pres">
      <dgm:prSet presAssocID="{5A81DA8A-1273-6341-902D-EA306092AEC2}" presName="connectorText" presStyleLbl="sibTrans2D1" presStyleIdx="0" presStyleCnt="2"/>
      <dgm:spPr/>
    </dgm:pt>
    <dgm:pt modelId="{B061858D-9368-3642-80F8-211D932A058F}" type="pres">
      <dgm:prSet presAssocID="{EB91D70A-AB00-2544-8CCB-BBA485CE6CC1}" presName="node" presStyleLbl="node1" presStyleIdx="1" presStyleCnt="3">
        <dgm:presLayoutVars>
          <dgm:bulletEnabled val="1"/>
        </dgm:presLayoutVars>
      </dgm:prSet>
      <dgm:spPr/>
    </dgm:pt>
    <dgm:pt modelId="{9E3B02EC-C0F1-AB4D-A8C3-40486638FBF9}" type="pres">
      <dgm:prSet presAssocID="{3A6F7AE7-16DC-CB48-993D-447EF8C5C9A1}" presName="sibTrans" presStyleLbl="sibTrans2D1" presStyleIdx="1" presStyleCnt="2" custScaleX="176404" custScaleY="195564"/>
      <dgm:spPr/>
    </dgm:pt>
    <dgm:pt modelId="{B8BA3351-22BB-7E47-8E4D-4B811D0338C9}" type="pres">
      <dgm:prSet presAssocID="{3A6F7AE7-16DC-CB48-993D-447EF8C5C9A1}" presName="connectorText" presStyleLbl="sibTrans2D1" presStyleIdx="1" presStyleCnt="2"/>
      <dgm:spPr/>
    </dgm:pt>
    <dgm:pt modelId="{8859691C-7FB9-B248-94DC-758782F30C55}" type="pres">
      <dgm:prSet presAssocID="{5C7A3B68-CF76-9D41-9607-0BE3C9FEDF83}" presName="node" presStyleLbl="node1" presStyleIdx="2" presStyleCnt="3">
        <dgm:presLayoutVars>
          <dgm:bulletEnabled val="1"/>
        </dgm:presLayoutVars>
      </dgm:prSet>
      <dgm:spPr/>
    </dgm:pt>
  </dgm:ptLst>
  <dgm:cxnLst>
    <dgm:cxn modelId="{E6F0D500-78D7-1447-962A-08450BF2CECE}" type="presOf" srcId="{3C0B4307-B3A9-8B45-B499-E7B9795C9985}" destId="{AFEE11F0-C9AB-D145-8F17-C07F98CD4AD2}" srcOrd="0" destOrd="0" presId="urn:microsoft.com/office/officeart/2005/8/layout/process1"/>
    <dgm:cxn modelId="{BD8B6004-DEEB-B44A-A472-5E8233E4845A}" type="presOf" srcId="{5C7A3B68-CF76-9D41-9607-0BE3C9FEDF83}" destId="{8859691C-7FB9-B248-94DC-758782F30C55}" srcOrd="0" destOrd="0" presId="urn:microsoft.com/office/officeart/2005/8/layout/process1"/>
    <dgm:cxn modelId="{72B5962F-14FB-3A43-9293-673F59CD3413}" type="presOf" srcId="{5A81DA8A-1273-6341-902D-EA306092AEC2}" destId="{53CF22C7-5E55-854F-9224-A9889E49471C}" srcOrd="1" destOrd="0" presId="urn:microsoft.com/office/officeart/2005/8/layout/process1"/>
    <dgm:cxn modelId="{68F0385C-ABC0-BD4E-A94D-A2D702A4BDF0}" srcId="{3C0B4307-B3A9-8B45-B499-E7B9795C9985}" destId="{FF5C4EAA-D4B5-F144-BAB8-830C983577CC}" srcOrd="0" destOrd="0" parTransId="{173B33CF-ACFD-A74F-93F1-D4490B3E82AD}" sibTransId="{5A81DA8A-1273-6341-902D-EA306092AEC2}"/>
    <dgm:cxn modelId="{66038F60-63BF-AD43-B66C-E285FBA080FA}" type="presOf" srcId="{3A6F7AE7-16DC-CB48-993D-447EF8C5C9A1}" destId="{B8BA3351-22BB-7E47-8E4D-4B811D0338C9}" srcOrd="1" destOrd="0" presId="urn:microsoft.com/office/officeart/2005/8/layout/process1"/>
    <dgm:cxn modelId="{2BA1A67C-9E8D-1147-B4C6-A0753FF616A3}" type="presOf" srcId="{FF5C4EAA-D4B5-F144-BAB8-830C983577CC}" destId="{DCE16AAB-E514-E344-9A9A-16CE85505388}" srcOrd="0" destOrd="0" presId="urn:microsoft.com/office/officeart/2005/8/layout/process1"/>
    <dgm:cxn modelId="{2E67A78E-EA05-BA41-ADD8-F484DDA04A67}" type="presOf" srcId="{EB91D70A-AB00-2544-8CCB-BBA485CE6CC1}" destId="{B061858D-9368-3642-80F8-211D932A058F}" srcOrd="0" destOrd="0" presId="urn:microsoft.com/office/officeart/2005/8/layout/process1"/>
    <dgm:cxn modelId="{990F49CB-9F45-3C41-994B-21C7F4339301}" srcId="{3C0B4307-B3A9-8B45-B499-E7B9795C9985}" destId="{5C7A3B68-CF76-9D41-9607-0BE3C9FEDF83}" srcOrd="2" destOrd="0" parTransId="{B8FD72CF-4110-B04C-BB1E-49261CE263B1}" sibTransId="{3C25337D-A35A-B941-BD9E-808A0E701672}"/>
    <dgm:cxn modelId="{DE397AD3-29AC-9840-AFF5-4AA406ECC57B}" type="presOf" srcId="{5A81DA8A-1273-6341-902D-EA306092AEC2}" destId="{2440D105-4DA8-E549-BF49-4510E82F3BB4}" srcOrd="0" destOrd="0" presId="urn:microsoft.com/office/officeart/2005/8/layout/process1"/>
    <dgm:cxn modelId="{9FD145DD-EF19-D74C-BBAE-52D6713B0BA3}" srcId="{3C0B4307-B3A9-8B45-B499-E7B9795C9985}" destId="{EB91D70A-AB00-2544-8CCB-BBA485CE6CC1}" srcOrd="1" destOrd="0" parTransId="{743FBD6C-9D47-B645-ABD9-94F439652E78}" sibTransId="{3A6F7AE7-16DC-CB48-993D-447EF8C5C9A1}"/>
    <dgm:cxn modelId="{907B33E9-3FEE-764E-ACD6-92F6FF1763FD}" type="presOf" srcId="{3A6F7AE7-16DC-CB48-993D-447EF8C5C9A1}" destId="{9E3B02EC-C0F1-AB4D-A8C3-40486638FBF9}" srcOrd="0" destOrd="0" presId="urn:microsoft.com/office/officeart/2005/8/layout/process1"/>
    <dgm:cxn modelId="{922B0176-04DC-D643-ADF7-FEE1B80A09C8}" type="presParOf" srcId="{AFEE11F0-C9AB-D145-8F17-C07F98CD4AD2}" destId="{DCE16AAB-E514-E344-9A9A-16CE85505388}" srcOrd="0" destOrd="0" presId="urn:microsoft.com/office/officeart/2005/8/layout/process1"/>
    <dgm:cxn modelId="{CC2920F8-E604-9144-A6F5-43361B3E5C15}" type="presParOf" srcId="{AFEE11F0-C9AB-D145-8F17-C07F98CD4AD2}" destId="{2440D105-4DA8-E549-BF49-4510E82F3BB4}" srcOrd="1" destOrd="0" presId="urn:microsoft.com/office/officeart/2005/8/layout/process1"/>
    <dgm:cxn modelId="{DEFBFB14-203C-FD45-BB06-99A632F39D32}" type="presParOf" srcId="{2440D105-4DA8-E549-BF49-4510E82F3BB4}" destId="{53CF22C7-5E55-854F-9224-A9889E49471C}" srcOrd="0" destOrd="0" presId="urn:microsoft.com/office/officeart/2005/8/layout/process1"/>
    <dgm:cxn modelId="{BBF204D1-47BF-5C4E-B6F2-E4EAF2F581E7}" type="presParOf" srcId="{AFEE11F0-C9AB-D145-8F17-C07F98CD4AD2}" destId="{B061858D-9368-3642-80F8-211D932A058F}" srcOrd="2" destOrd="0" presId="urn:microsoft.com/office/officeart/2005/8/layout/process1"/>
    <dgm:cxn modelId="{6755A989-DC8B-964E-8134-C5BCACAC2777}" type="presParOf" srcId="{AFEE11F0-C9AB-D145-8F17-C07F98CD4AD2}" destId="{9E3B02EC-C0F1-AB4D-A8C3-40486638FBF9}" srcOrd="3" destOrd="0" presId="urn:microsoft.com/office/officeart/2005/8/layout/process1"/>
    <dgm:cxn modelId="{5F0FB45F-3B96-6B40-8700-885807ED5CE8}" type="presParOf" srcId="{9E3B02EC-C0F1-AB4D-A8C3-40486638FBF9}" destId="{B8BA3351-22BB-7E47-8E4D-4B811D0338C9}" srcOrd="0" destOrd="0" presId="urn:microsoft.com/office/officeart/2005/8/layout/process1"/>
    <dgm:cxn modelId="{4ECFE11A-27AA-3941-BF7D-BDAE095CE6CB}" type="presParOf" srcId="{AFEE11F0-C9AB-D145-8F17-C07F98CD4AD2}" destId="{8859691C-7FB9-B248-94DC-758782F30C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2B8D1-685C-2243-9A92-F2BA615764DA}"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D5AD8525-0A9C-5F43-8D2D-018D071699A1}">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a:t>SoCal</a:t>
          </a:r>
        </a:p>
      </dgm:t>
    </dgm:pt>
    <dgm:pt modelId="{FCE80413-24BC-514F-AF26-ED0226F253B2}" type="parTrans" cxnId="{35D94B64-162C-8144-8AE5-C5E7CC9C63DA}">
      <dgm:prSet/>
      <dgm:spPr/>
      <dgm:t>
        <a:bodyPr/>
        <a:lstStyle/>
        <a:p>
          <a:endParaRPr lang="en-US"/>
        </a:p>
      </dgm:t>
    </dgm:pt>
    <dgm:pt modelId="{7BC61770-0AD5-2048-861B-322F9B13755D}" type="sibTrans" cxnId="{35D94B64-162C-8144-8AE5-C5E7CC9C63DA}">
      <dgm:prSet/>
      <dgm:spPr/>
      <dgm:t>
        <a:bodyPr/>
        <a:lstStyle/>
        <a:p>
          <a:endParaRPr lang="en-US"/>
        </a:p>
      </dgm:t>
    </dgm:pt>
    <dgm:pt modelId="{FC0F5282-466D-B34C-9785-98C574DA87E1}">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a:t>…</a:t>
          </a:r>
        </a:p>
      </dgm:t>
    </dgm:pt>
    <dgm:pt modelId="{C3D72C33-F9F5-404A-82A2-A9E0BA5132A3}" type="parTrans" cxnId="{281BD9A3-D453-C241-92FB-7D1075CF841E}">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34C60DFD-32BF-5740-AF97-FF596BAFB971}" type="sibTrans" cxnId="{281BD9A3-D453-C241-92FB-7D1075CF841E}">
      <dgm:prSet/>
      <dgm:spPr/>
      <dgm:t>
        <a:bodyPr/>
        <a:lstStyle/>
        <a:p>
          <a:endParaRPr lang="en-US"/>
        </a:p>
      </dgm:t>
    </dgm:pt>
    <dgm:pt modelId="{81225165-AAD8-7A4F-B229-5426DA397856}">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a:t>2007</a:t>
          </a:r>
        </a:p>
      </dgm:t>
    </dgm:pt>
    <dgm:pt modelId="{5C42308E-B354-574D-96BB-5B6BAF50CA6B}" type="parTrans" cxnId="{BDBDE228-B1C3-8046-A6B0-251ACDFE3A29}">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F3DEBCA6-39F9-A343-8885-989FE1BC23D4}" type="sibTrans" cxnId="{BDBDE228-B1C3-8046-A6B0-251ACDFE3A29}">
      <dgm:prSet/>
      <dgm:spPr/>
      <dgm:t>
        <a:bodyPr/>
        <a:lstStyle/>
        <a:p>
          <a:endParaRPr lang="en-US"/>
        </a:p>
      </dgm:t>
    </dgm:pt>
    <dgm:pt modelId="{3C65E89F-6F56-C746-8A1B-307F48AD6F6B}">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2008</a:t>
          </a:r>
        </a:p>
      </dgm:t>
    </dgm:pt>
    <dgm:pt modelId="{4C54DEA6-1EE9-9E4E-A914-52B756800BE5}" type="parTrans" cxnId="{E5B5C2FE-8905-9246-9FCD-3836269ED307}">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BCEAF42D-BE13-D44E-97B6-A2209DA06ACD}" type="sibTrans" cxnId="{E5B5C2FE-8905-9246-9FCD-3836269ED307}">
      <dgm:prSet/>
      <dgm:spPr/>
      <dgm:t>
        <a:bodyPr/>
        <a:lstStyle/>
        <a:p>
          <a:endParaRPr lang="en-US"/>
        </a:p>
      </dgm:t>
    </dgm:pt>
    <dgm:pt modelId="{C6703A92-A331-A64A-8B48-77173BDEEDA9}">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2009</a:t>
          </a:r>
        </a:p>
      </dgm:t>
    </dgm:pt>
    <dgm:pt modelId="{47D83E08-0623-3C4C-9289-0096C9130E32}" type="parTrans" cxnId="{461AC87C-008F-9B4D-9AF6-426D86B8C35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38CB4348-ECCD-AD4D-B77E-E9DB1B291C39}" type="sibTrans" cxnId="{461AC87C-008F-9B4D-9AF6-426D86B8C354}">
      <dgm:prSet/>
      <dgm:spPr/>
      <dgm:t>
        <a:bodyPr/>
        <a:lstStyle/>
        <a:p>
          <a:endParaRPr lang="en-US"/>
        </a:p>
      </dgm:t>
    </dgm:pt>
    <dgm:pt modelId="{4A43B38A-0B0E-6743-8F20-D0345E6CD150}">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2010</a:t>
          </a:r>
        </a:p>
      </dgm:t>
    </dgm:pt>
    <dgm:pt modelId="{AA306FFA-2582-7449-8A76-CC376DF6D062}" type="parTrans" cxnId="{F3898BAC-CB9E-6145-A340-302BA5DFC650}">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70898153-A974-D642-982B-2601294832EB}" type="sibTrans" cxnId="{F3898BAC-CB9E-6145-A340-302BA5DFC650}">
      <dgm:prSet/>
      <dgm:spPr/>
      <dgm:t>
        <a:bodyPr/>
        <a:lstStyle/>
        <a:p>
          <a:endParaRPr lang="en-US"/>
        </a:p>
      </dgm:t>
    </dgm:pt>
    <dgm:pt modelId="{4159D5B8-AA76-CD41-BA76-3B156535EB1D}">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2011</a:t>
          </a:r>
        </a:p>
      </dgm:t>
    </dgm:pt>
    <dgm:pt modelId="{E01539DC-96F1-C947-8045-A9A666DE09DA}" type="parTrans" cxnId="{64EFEF69-EFF6-B04C-BC5D-B3C52F149080}">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FEF8BCB2-B816-D940-9BFD-6CF234E3D6F2}" type="sibTrans" cxnId="{64EFEF69-EFF6-B04C-BC5D-B3C52F149080}">
      <dgm:prSet/>
      <dgm:spPr/>
      <dgm:t>
        <a:bodyPr/>
        <a:lstStyle/>
        <a:p>
          <a:endParaRPr lang="en-US"/>
        </a:p>
      </dgm:t>
    </dgm:pt>
    <dgm:pt modelId="{C1F59DE3-23FF-0144-A5C9-B13D2AA55F72}">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2012</a:t>
          </a:r>
        </a:p>
      </dgm:t>
    </dgm:pt>
    <dgm:pt modelId="{65940102-8BF2-8449-BD7C-7E2BB8C8A89D}" type="parTrans" cxnId="{23091691-3D41-2B40-BBFA-B79B925E38A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7883D3B1-65B6-6A4E-81C1-9BD36DF7DEFE}" type="sibTrans" cxnId="{23091691-3D41-2B40-BBFA-B79B925E38A4}">
      <dgm:prSet/>
      <dgm:spPr/>
      <dgm:t>
        <a:bodyPr/>
        <a:lstStyle/>
        <a:p>
          <a:endParaRPr lang="en-US"/>
        </a:p>
      </dgm:t>
    </dgm:pt>
    <dgm:pt modelId="{2B6110C4-DE54-C249-84A2-D1746BF14BA3}">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2013</a:t>
          </a:r>
        </a:p>
      </dgm:t>
    </dgm:pt>
    <dgm:pt modelId="{E2387F4D-A07E-2245-B109-39E6C9E38DC0}" type="parTrans" cxnId="{D7B4D5A8-2361-3042-A374-DB6FAFD85D39}">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4C448772-26BF-314B-96CB-BD6DCB7857E2}" type="sibTrans" cxnId="{D7B4D5A8-2361-3042-A374-DB6FAFD85D39}">
      <dgm:prSet/>
      <dgm:spPr/>
      <dgm:t>
        <a:bodyPr/>
        <a:lstStyle/>
        <a:p>
          <a:endParaRPr lang="en-US"/>
        </a:p>
      </dgm:t>
    </dgm:pt>
    <dgm:pt modelId="{A645577D-6C78-2A47-BC8D-52D3D82AE3A0}">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vsoln</a:t>
          </a:r>
          <a:endParaRPr lang="en-US" sz="1200" dirty="0"/>
        </a:p>
      </dgm:t>
    </dgm:pt>
    <dgm:pt modelId="{12D83375-B79C-AD41-BFEF-4F9E8592331A}" type="parTrans" cxnId="{87958613-6AE0-3241-8762-66347B4D10D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429C150A-99E0-9040-8240-DEA0BC96FE76}" type="sibTrans" cxnId="{87958613-6AE0-3241-8762-66347B4D10D4}">
      <dgm:prSet/>
      <dgm:spPr/>
      <dgm:t>
        <a:bodyPr/>
        <a:lstStyle/>
        <a:p>
          <a:endParaRPr lang="en-US"/>
        </a:p>
      </dgm:t>
    </dgm:pt>
    <dgm:pt modelId="{ECA7502B-33A4-2943-BA60-575D1BAA995A}">
      <dgm:prSet custT="1">
        <dgm:style>
          <a:lnRef idx="1">
            <a:schemeClr val="dk1"/>
          </a:lnRef>
          <a:fillRef idx="2">
            <a:schemeClr val="dk1"/>
          </a:fillRef>
          <a:effectRef idx="1">
            <a:schemeClr val="dk1"/>
          </a:effectRef>
          <a:fontRef idx="minor">
            <a:schemeClr val="dk1"/>
          </a:fontRef>
        </dgm:style>
      </dgm:prSet>
      <dgm:spPr/>
      <dgm:t>
        <a:bodyPr/>
        <a:lstStyle/>
        <a:p>
          <a:r>
            <a:rPr lang="en-US" sz="1200" dirty="0"/>
            <a:t>001…365</a:t>
          </a:r>
        </a:p>
      </dgm:t>
    </dgm:pt>
    <dgm:pt modelId="{C57B06E5-2BB5-3945-91FB-52357177E7E8}" type="parTrans" cxnId="{140A33CE-65C2-3C43-B1FF-6C3D5276B166}">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393B12EC-5655-C948-8A4D-50CB17ABB6D4}" type="sibTrans" cxnId="{140A33CE-65C2-3C43-B1FF-6C3D5276B166}">
      <dgm:prSet/>
      <dgm:spPr/>
      <dgm:t>
        <a:bodyPr/>
        <a:lstStyle/>
        <a:p>
          <a:endParaRPr lang="en-US"/>
        </a:p>
      </dgm:t>
    </dgm:pt>
    <dgm:pt modelId="{54EDC608-3C86-9A43-9173-B0D87D06B212}">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brdc</a:t>
          </a:r>
          <a:endParaRPr lang="en-US" sz="1200" dirty="0"/>
        </a:p>
      </dgm:t>
    </dgm:pt>
    <dgm:pt modelId="{77541604-7206-B748-91CA-17529FE5373B}" type="parTrans" cxnId="{6CC25C41-DCEF-B248-ACDC-5FFB7FA8F1E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8ABC3933-6200-BE4D-853C-4B8954D83E3F}" type="sibTrans" cxnId="{6CC25C41-DCEF-B248-ACDC-5FFB7FA8F1E4}">
      <dgm:prSet/>
      <dgm:spPr/>
      <dgm:t>
        <a:bodyPr/>
        <a:lstStyle/>
        <a:p>
          <a:endParaRPr lang="en-US"/>
        </a:p>
      </dgm:t>
    </dgm:pt>
    <dgm:pt modelId="{C6655891-928D-5A47-A04B-89E143FA4C95}">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gfiles</a:t>
          </a:r>
          <a:endParaRPr lang="en-US" sz="1200" dirty="0"/>
        </a:p>
      </dgm:t>
    </dgm:pt>
    <dgm:pt modelId="{BA0D8D74-AA37-1949-B2FE-20B0CEB35708}" type="parTrans" cxnId="{AC8C5303-C38F-864C-B96D-31060141D22C}">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BE91EBD0-7DA1-4046-B5F2-8B6D5E574665}" type="sibTrans" cxnId="{AC8C5303-C38F-864C-B96D-31060141D22C}">
      <dgm:prSet/>
      <dgm:spPr/>
      <dgm:t>
        <a:bodyPr/>
        <a:lstStyle/>
        <a:p>
          <a:endParaRPr lang="en-US"/>
        </a:p>
      </dgm:t>
    </dgm:pt>
    <dgm:pt modelId="{8BA2083F-97C0-0E42-AC39-50F941667734}">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rinex</a:t>
          </a:r>
          <a:endParaRPr lang="en-US" sz="1200" dirty="0"/>
        </a:p>
      </dgm:t>
    </dgm:pt>
    <dgm:pt modelId="{2F866888-7845-8B4B-8F1F-D28F82F60269}" type="parTrans" cxnId="{7D9E2053-55FA-E24D-99F8-75DBFC82C1A8}">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234277B5-790E-8341-9A78-A5BDC98D4CDF}" type="sibTrans" cxnId="{7D9E2053-55FA-E24D-99F8-75DBFC82C1A8}">
      <dgm:prSet/>
      <dgm:spPr/>
      <dgm:t>
        <a:bodyPr/>
        <a:lstStyle/>
        <a:p>
          <a:endParaRPr lang="en-US"/>
        </a:p>
      </dgm:t>
    </dgm:pt>
    <dgm:pt modelId="{C2F9F26A-F714-8740-BC1A-89954D8EE22F}">
      <dgm:prSet custT="1">
        <dgm:style>
          <a:lnRef idx="1">
            <a:schemeClr val="dk1"/>
          </a:lnRef>
          <a:fillRef idx="2">
            <a:schemeClr val="dk1"/>
          </a:fillRef>
          <a:effectRef idx="1">
            <a:schemeClr val="dk1"/>
          </a:effectRef>
          <a:fontRef idx="minor">
            <a:schemeClr val="dk1"/>
          </a:fontRef>
        </dgm:style>
      </dgm:prSet>
      <dgm:spPr/>
      <dgm:t>
        <a:bodyPr/>
        <a:lstStyle/>
        <a:p>
          <a:r>
            <a:rPr lang="en-US" sz="1200" dirty="0"/>
            <a:t>tables</a:t>
          </a:r>
        </a:p>
      </dgm:t>
    </dgm:pt>
    <dgm:pt modelId="{FC95CABD-5FC1-BD4E-A74C-52957C933F80}" type="parTrans" cxnId="{DF22C9A5-C666-9A44-9258-5A6BEAAE4950}">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42E0BF42-A29D-0647-A848-1207DC2236C0}" type="sibTrans" cxnId="{DF22C9A5-C666-9A44-9258-5A6BEAAE4950}">
      <dgm:prSet/>
      <dgm:spPr/>
      <dgm:t>
        <a:bodyPr/>
        <a:lstStyle/>
        <a:p>
          <a:endParaRPr lang="en-US"/>
        </a:p>
      </dgm:t>
    </dgm:pt>
    <dgm:pt modelId="{A30D90FE-E60A-4449-A657-CAC964A47DF1}">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igs</a:t>
          </a:r>
          <a:endParaRPr lang="en-US" sz="1200" dirty="0"/>
        </a:p>
      </dgm:t>
    </dgm:pt>
    <dgm:pt modelId="{0F2E0A76-D79F-CC4A-A413-BDCEEA4FF604}" type="sibTrans" cxnId="{650B5753-7F4A-074E-B61D-BE4A6BC600D4}">
      <dgm:prSet/>
      <dgm:spPr/>
      <dgm:t>
        <a:bodyPr/>
        <a:lstStyle/>
        <a:p>
          <a:endParaRPr lang="en-US"/>
        </a:p>
      </dgm:t>
    </dgm:pt>
    <dgm:pt modelId="{39FF1299-5C02-544E-B49C-FA51EFEE9596}" type="parTrans" cxnId="{650B5753-7F4A-074E-B61D-BE4A6BC600D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D1135B39-8F49-EB4D-A866-0E8EDAF9E62D}">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gsoln</a:t>
          </a:r>
          <a:endParaRPr lang="en-US" sz="1200" dirty="0"/>
        </a:p>
      </dgm:t>
    </dgm:pt>
    <dgm:pt modelId="{048700BB-C9B1-1D4B-8BB3-658A6CFF1DF1}" type="parTrans" cxnId="{12F4FA1E-2530-CC40-AD41-6E7803E4BACE}">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D8C38530-1601-394E-82B5-7C64B364B44F}" type="sibTrans" cxnId="{12F4FA1E-2530-CC40-AD41-6E7803E4BACE}">
      <dgm:prSet/>
      <dgm:spPr/>
      <dgm:t>
        <a:bodyPr/>
        <a:lstStyle/>
        <a:p>
          <a:endParaRPr lang="en-US"/>
        </a:p>
      </dgm:t>
    </dgm:pt>
    <dgm:pt modelId="{F12A2BB9-1575-A745-83FE-6B6FD4544093}" type="pres">
      <dgm:prSet presAssocID="{B932B8D1-685C-2243-9A92-F2BA615764DA}" presName="hierChild1" presStyleCnt="0">
        <dgm:presLayoutVars>
          <dgm:chPref val="1"/>
          <dgm:dir/>
          <dgm:animOne val="branch"/>
          <dgm:animLvl val="lvl"/>
          <dgm:resizeHandles/>
        </dgm:presLayoutVars>
      </dgm:prSet>
      <dgm:spPr/>
    </dgm:pt>
    <dgm:pt modelId="{C3372D6C-D89C-4B4A-8497-911BF789528E}" type="pres">
      <dgm:prSet presAssocID="{D5AD8525-0A9C-5F43-8D2D-018D071699A1}" presName="hierRoot1" presStyleCnt="0"/>
      <dgm:spPr/>
    </dgm:pt>
    <dgm:pt modelId="{F2EFDF26-1F48-3F49-849C-DFA7969D8264}" type="pres">
      <dgm:prSet presAssocID="{D5AD8525-0A9C-5F43-8D2D-018D071699A1}" presName="composite" presStyleCnt="0"/>
      <dgm:spPr/>
    </dgm:pt>
    <dgm:pt modelId="{6AE14812-13AA-624B-B73A-7AA4E726FAF7}" type="pres">
      <dgm:prSet presAssocID="{D5AD8525-0A9C-5F43-8D2D-018D071699A1}" presName="background" presStyleLbl="node0" presStyleIdx="0" presStyleCnt="1">
        <dgm:style>
          <a:lnRef idx="1">
            <a:schemeClr val="dk1"/>
          </a:lnRef>
          <a:fillRef idx="2">
            <a:schemeClr val="dk1"/>
          </a:fillRef>
          <a:effectRef idx="1">
            <a:schemeClr val="dk1"/>
          </a:effectRef>
          <a:fontRef idx="minor">
            <a:schemeClr val="dk1"/>
          </a:fontRef>
        </dgm:style>
      </dgm:prSet>
      <dgm:spPr/>
    </dgm:pt>
    <dgm:pt modelId="{FBDCFBB0-1654-394E-A4B6-F452F0FED3DB}" type="pres">
      <dgm:prSet presAssocID="{D5AD8525-0A9C-5F43-8D2D-018D071699A1}" presName="text" presStyleLbl="fgAcc0" presStyleIdx="0" presStyleCnt="1">
        <dgm:presLayoutVars>
          <dgm:chPref val="3"/>
        </dgm:presLayoutVars>
      </dgm:prSet>
      <dgm:spPr/>
    </dgm:pt>
    <dgm:pt modelId="{8998E8A8-63D5-1C4C-8507-4679E2288023}" type="pres">
      <dgm:prSet presAssocID="{D5AD8525-0A9C-5F43-8D2D-018D071699A1}" presName="hierChild2" presStyleCnt="0"/>
      <dgm:spPr/>
    </dgm:pt>
    <dgm:pt modelId="{05194E03-96C8-4146-A426-14F37A62A633}" type="pres">
      <dgm:prSet presAssocID="{C3D72C33-F9F5-404A-82A2-A9E0BA5132A3}" presName="Name10" presStyleLbl="parChTrans1D2" presStyleIdx="0" presStyleCnt="9"/>
      <dgm:spPr/>
    </dgm:pt>
    <dgm:pt modelId="{303AD919-B72B-6142-B760-082C6CB657A9}" type="pres">
      <dgm:prSet presAssocID="{FC0F5282-466D-B34C-9785-98C574DA87E1}" presName="hierRoot2" presStyleCnt="0"/>
      <dgm:spPr/>
    </dgm:pt>
    <dgm:pt modelId="{6FF7E940-35EC-3943-9637-E0992E267626}" type="pres">
      <dgm:prSet presAssocID="{FC0F5282-466D-B34C-9785-98C574DA87E1}" presName="composite2" presStyleCnt="0"/>
      <dgm:spPr/>
    </dgm:pt>
    <dgm:pt modelId="{080C438B-0599-1B4F-A8BE-F3CB90A503C2}" type="pres">
      <dgm:prSet presAssocID="{FC0F5282-466D-B34C-9785-98C574DA87E1}" presName="background2" presStyleLbl="node2" presStyleIdx="0" presStyleCnt="9">
        <dgm:style>
          <a:lnRef idx="1">
            <a:schemeClr val="dk1"/>
          </a:lnRef>
          <a:fillRef idx="2">
            <a:schemeClr val="dk1"/>
          </a:fillRef>
          <a:effectRef idx="1">
            <a:schemeClr val="dk1"/>
          </a:effectRef>
          <a:fontRef idx="minor">
            <a:schemeClr val="dk1"/>
          </a:fontRef>
        </dgm:style>
      </dgm:prSet>
      <dgm:spPr/>
    </dgm:pt>
    <dgm:pt modelId="{07B70E8F-9894-CC40-A004-2A95B5A89A8D}" type="pres">
      <dgm:prSet presAssocID="{FC0F5282-466D-B34C-9785-98C574DA87E1}" presName="text2" presStyleLbl="fgAcc2" presStyleIdx="0" presStyleCnt="9">
        <dgm:presLayoutVars>
          <dgm:chPref val="3"/>
        </dgm:presLayoutVars>
      </dgm:prSet>
      <dgm:spPr/>
    </dgm:pt>
    <dgm:pt modelId="{48B26B3B-6A8D-7846-B15A-7A22FB77C3B0}" type="pres">
      <dgm:prSet presAssocID="{FC0F5282-466D-B34C-9785-98C574DA87E1}" presName="hierChild3" presStyleCnt="0"/>
      <dgm:spPr/>
    </dgm:pt>
    <dgm:pt modelId="{30E679A3-9A67-D942-B430-93822837B35A}" type="pres">
      <dgm:prSet presAssocID="{5C42308E-B354-574D-96BB-5B6BAF50CA6B}" presName="Name10" presStyleLbl="parChTrans1D2" presStyleIdx="1" presStyleCnt="9"/>
      <dgm:spPr/>
    </dgm:pt>
    <dgm:pt modelId="{E12CE691-AADF-264B-9B83-C7970D24247B}" type="pres">
      <dgm:prSet presAssocID="{81225165-AAD8-7A4F-B229-5426DA397856}" presName="hierRoot2" presStyleCnt="0"/>
      <dgm:spPr/>
    </dgm:pt>
    <dgm:pt modelId="{378B1706-A1DA-844C-BE0E-00E4061C6A42}" type="pres">
      <dgm:prSet presAssocID="{81225165-AAD8-7A4F-B229-5426DA397856}" presName="composite2" presStyleCnt="0"/>
      <dgm:spPr/>
    </dgm:pt>
    <dgm:pt modelId="{213475F7-A7AC-8B46-AC06-BF3A6DE22543}" type="pres">
      <dgm:prSet presAssocID="{81225165-AAD8-7A4F-B229-5426DA397856}" presName="background2" presStyleLbl="node2" presStyleIdx="1" presStyleCnt="9">
        <dgm:style>
          <a:lnRef idx="1">
            <a:schemeClr val="dk1"/>
          </a:lnRef>
          <a:fillRef idx="2">
            <a:schemeClr val="dk1"/>
          </a:fillRef>
          <a:effectRef idx="1">
            <a:schemeClr val="dk1"/>
          </a:effectRef>
          <a:fontRef idx="minor">
            <a:schemeClr val="dk1"/>
          </a:fontRef>
        </dgm:style>
      </dgm:prSet>
      <dgm:spPr/>
    </dgm:pt>
    <dgm:pt modelId="{2EF8D32A-8F8D-3B48-8638-5AD9B5E1725C}" type="pres">
      <dgm:prSet presAssocID="{81225165-AAD8-7A4F-B229-5426DA397856}" presName="text2" presStyleLbl="fgAcc2" presStyleIdx="1" presStyleCnt="9">
        <dgm:presLayoutVars>
          <dgm:chPref val="3"/>
        </dgm:presLayoutVars>
      </dgm:prSet>
      <dgm:spPr/>
    </dgm:pt>
    <dgm:pt modelId="{8054EA5F-9B6F-9E4B-A5AE-515C9FF3F4ED}" type="pres">
      <dgm:prSet presAssocID="{81225165-AAD8-7A4F-B229-5426DA397856}" presName="hierChild3" presStyleCnt="0"/>
      <dgm:spPr/>
    </dgm:pt>
    <dgm:pt modelId="{897285B6-9994-1647-A64E-167C3024C020}" type="pres">
      <dgm:prSet presAssocID="{4C54DEA6-1EE9-9E4E-A914-52B756800BE5}" presName="Name10" presStyleLbl="parChTrans1D2" presStyleIdx="2" presStyleCnt="9"/>
      <dgm:spPr/>
    </dgm:pt>
    <dgm:pt modelId="{260507B5-76D7-AA4E-ABEF-1374DBB40EE9}" type="pres">
      <dgm:prSet presAssocID="{3C65E89F-6F56-C746-8A1B-307F48AD6F6B}" presName="hierRoot2" presStyleCnt="0"/>
      <dgm:spPr/>
    </dgm:pt>
    <dgm:pt modelId="{6EFCEA9B-584C-ED4D-BB75-4BB5FF527A39}" type="pres">
      <dgm:prSet presAssocID="{3C65E89F-6F56-C746-8A1B-307F48AD6F6B}" presName="composite2" presStyleCnt="0"/>
      <dgm:spPr/>
    </dgm:pt>
    <dgm:pt modelId="{945E3754-754B-B44A-855D-5A6F3017933A}" type="pres">
      <dgm:prSet presAssocID="{3C65E89F-6F56-C746-8A1B-307F48AD6F6B}" presName="background2" presStyleLbl="node2" presStyleIdx="2" presStyleCnt="9">
        <dgm:style>
          <a:lnRef idx="1">
            <a:schemeClr val="dk1"/>
          </a:lnRef>
          <a:fillRef idx="2">
            <a:schemeClr val="dk1"/>
          </a:fillRef>
          <a:effectRef idx="1">
            <a:schemeClr val="dk1"/>
          </a:effectRef>
          <a:fontRef idx="minor">
            <a:schemeClr val="dk1"/>
          </a:fontRef>
        </dgm:style>
      </dgm:prSet>
      <dgm:spPr/>
    </dgm:pt>
    <dgm:pt modelId="{83FB8AE6-109C-084C-8C3C-76E781EE194B}" type="pres">
      <dgm:prSet presAssocID="{3C65E89F-6F56-C746-8A1B-307F48AD6F6B}" presName="text2" presStyleLbl="fgAcc2" presStyleIdx="2" presStyleCnt="9">
        <dgm:presLayoutVars>
          <dgm:chPref val="3"/>
        </dgm:presLayoutVars>
      </dgm:prSet>
      <dgm:spPr/>
    </dgm:pt>
    <dgm:pt modelId="{A2CFE8A4-1FEE-9940-9E8F-CEABFAA0BE21}" type="pres">
      <dgm:prSet presAssocID="{3C65E89F-6F56-C746-8A1B-307F48AD6F6B}" presName="hierChild3" presStyleCnt="0"/>
      <dgm:spPr/>
    </dgm:pt>
    <dgm:pt modelId="{B1064D90-5A07-4149-BB66-B45C5E3BE934}" type="pres">
      <dgm:prSet presAssocID="{47D83E08-0623-3C4C-9289-0096C9130E32}" presName="Name10" presStyleLbl="parChTrans1D2" presStyleIdx="3" presStyleCnt="9"/>
      <dgm:spPr/>
    </dgm:pt>
    <dgm:pt modelId="{F1C71BBF-2B2F-7E45-9898-35006FB8572F}" type="pres">
      <dgm:prSet presAssocID="{C6703A92-A331-A64A-8B48-77173BDEEDA9}" presName="hierRoot2" presStyleCnt="0"/>
      <dgm:spPr/>
    </dgm:pt>
    <dgm:pt modelId="{2F5BF24D-4EFD-B44A-9654-FDFFACDFD976}" type="pres">
      <dgm:prSet presAssocID="{C6703A92-A331-A64A-8B48-77173BDEEDA9}" presName="composite2" presStyleCnt="0"/>
      <dgm:spPr/>
    </dgm:pt>
    <dgm:pt modelId="{8E38FA05-97F9-1144-B832-601F9EA29172}" type="pres">
      <dgm:prSet presAssocID="{C6703A92-A331-A64A-8B48-77173BDEEDA9}" presName="background2" presStyleLbl="node2" presStyleIdx="3" presStyleCnt="9">
        <dgm:style>
          <a:lnRef idx="1">
            <a:schemeClr val="dk1"/>
          </a:lnRef>
          <a:fillRef idx="2">
            <a:schemeClr val="dk1"/>
          </a:fillRef>
          <a:effectRef idx="1">
            <a:schemeClr val="dk1"/>
          </a:effectRef>
          <a:fontRef idx="minor">
            <a:schemeClr val="dk1"/>
          </a:fontRef>
        </dgm:style>
      </dgm:prSet>
      <dgm:spPr/>
    </dgm:pt>
    <dgm:pt modelId="{4A27DC37-956D-0845-B78F-FDFB90D3B4CC}" type="pres">
      <dgm:prSet presAssocID="{C6703A92-A331-A64A-8B48-77173BDEEDA9}" presName="text2" presStyleLbl="fgAcc2" presStyleIdx="3" presStyleCnt="9">
        <dgm:presLayoutVars>
          <dgm:chPref val="3"/>
        </dgm:presLayoutVars>
      </dgm:prSet>
      <dgm:spPr/>
    </dgm:pt>
    <dgm:pt modelId="{54B5219F-3533-AB44-84D4-A7B016531C37}" type="pres">
      <dgm:prSet presAssocID="{C6703A92-A331-A64A-8B48-77173BDEEDA9}" presName="hierChild3" presStyleCnt="0"/>
      <dgm:spPr/>
    </dgm:pt>
    <dgm:pt modelId="{243F56F7-10AD-BF4D-BDD2-6A4909938B20}" type="pres">
      <dgm:prSet presAssocID="{AA306FFA-2582-7449-8A76-CC376DF6D062}" presName="Name10" presStyleLbl="parChTrans1D2" presStyleIdx="4" presStyleCnt="9"/>
      <dgm:spPr/>
    </dgm:pt>
    <dgm:pt modelId="{DC89C0D9-6FF7-CE4B-99DA-495C03EBB923}" type="pres">
      <dgm:prSet presAssocID="{4A43B38A-0B0E-6743-8F20-D0345E6CD150}" presName="hierRoot2" presStyleCnt="0"/>
      <dgm:spPr/>
    </dgm:pt>
    <dgm:pt modelId="{84AF9353-6286-DE45-B9BB-1F4F91B2DFE7}" type="pres">
      <dgm:prSet presAssocID="{4A43B38A-0B0E-6743-8F20-D0345E6CD150}" presName="composite2" presStyleCnt="0"/>
      <dgm:spPr/>
    </dgm:pt>
    <dgm:pt modelId="{57196B02-9A0B-4446-A862-058983FB05A8}" type="pres">
      <dgm:prSet presAssocID="{4A43B38A-0B0E-6743-8F20-D0345E6CD150}" presName="background2" presStyleLbl="node2" presStyleIdx="4" presStyleCnt="9">
        <dgm:style>
          <a:lnRef idx="1">
            <a:schemeClr val="dk1"/>
          </a:lnRef>
          <a:fillRef idx="2">
            <a:schemeClr val="dk1"/>
          </a:fillRef>
          <a:effectRef idx="1">
            <a:schemeClr val="dk1"/>
          </a:effectRef>
          <a:fontRef idx="minor">
            <a:schemeClr val="dk1"/>
          </a:fontRef>
        </dgm:style>
      </dgm:prSet>
      <dgm:spPr/>
    </dgm:pt>
    <dgm:pt modelId="{E705793C-AB28-0F4D-874B-AA203DB1FC6A}" type="pres">
      <dgm:prSet presAssocID="{4A43B38A-0B0E-6743-8F20-D0345E6CD150}" presName="text2" presStyleLbl="fgAcc2" presStyleIdx="4" presStyleCnt="9">
        <dgm:presLayoutVars>
          <dgm:chPref val="3"/>
        </dgm:presLayoutVars>
      </dgm:prSet>
      <dgm:spPr/>
    </dgm:pt>
    <dgm:pt modelId="{10AC0D24-00E5-A946-AA08-E2A7EA138874}" type="pres">
      <dgm:prSet presAssocID="{4A43B38A-0B0E-6743-8F20-D0345E6CD150}" presName="hierChild3" presStyleCnt="0"/>
      <dgm:spPr/>
    </dgm:pt>
    <dgm:pt modelId="{CE774281-8B53-2E4C-85CC-FDC98D7F7345}" type="pres">
      <dgm:prSet presAssocID="{E01539DC-96F1-C947-8045-A9A666DE09DA}" presName="Name10" presStyleLbl="parChTrans1D2" presStyleIdx="5" presStyleCnt="9"/>
      <dgm:spPr/>
    </dgm:pt>
    <dgm:pt modelId="{51B313C4-D368-9A40-911C-CB31AEA48089}" type="pres">
      <dgm:prSet presAssocID="{4159D5B8-AA76-CD41-BA76-3B156535EB1D}" presName="hierRoot2" presStyleCnt="0"/>
      <dgm:spPr/>
    </dgm:pt>
    <dgm:pt modelId="{8C0B0031-7E09-0F4D-8BC3-9E7E772C6875}" type="pres">
      <dgm:prSet presAssocID="{4159D5B8-AA76-CD41-BA76-3B156535EB1D}" presName="composite2" presStyleCnt="0"/>
      <dgm:spPr/>
    </dgm:pt>
    <dgm:pt modelId="{2329BE03-63F0-6F4F-9E5B-22F316D91043}" type="pres">
      <dgm:prSet presAssocID="{4159D5B8-AA76-CD41-BA76-3B156535EB1D}" presName="background2" presStyleLbl="node2" presStyleIdx="5" presStyleCnt="9">
        <dgm:style>
          <a:lnRef idx="1">
            <a:schemeClr val="dk1"/>
          </a:lnRef>
          <a:fillRef idx="2">
            <a:schemeClr val="dk1"/>
          </a:fillRef>
          <a:effectRef idx="1">
            <a:schemeClr val="dk1"/>
          </a:effectRef>
          <a:fontRef idx="minor">
            <a:schemeClr val="dk1"/>
          </a:fontRef>
        </dgm:style>
      </dgm:prSet>
      <dgm:spPr/>
    </dgm:pt>
    <dgm:pt modelId="{45EEBDCE-26B9-B045-8ECD-2F2F57ADB543}" type="pres">
      <dgm:prSet presAssocID="{4159D5B8-AA76-CD41-BA76-3B156535EB1D}" presName="text2" presStyleLbl="fgAcc2" presStyleIdx="5" presStyleCnt="9">
        <dgm:presLayoutVars>
          <dgm:chPref val="3"/>
        </dgm:presLayoutVars>
      </dgm:prSet>
      <dgm:spPr/>
    </dgm:pt>
    <dgm:pt modelId="{173D9088-F3DF-C642-9290-11614815D3A9}" type="pres">
      <dgm:prSet presAssocID="{4159D5B8-AA76-CD41-BA76-3B156535EB1D}" presName="hierChild3" presStyleCnt="0"/>
      <dgm:spPr/>
    </dgm:pt>
    <dgm:pt modelId="{4AE1FC51-F167-0947-84E3-5243A4DC2F60}" type="pres">
      <dgm:prSet presAssocID="{65940102-8BF2-8449-BD7C-7E2BB8C8A89D}" presName="Name10" presStyleLbl="parChTrans1D2" presStyleIdx="6" presStyleCnt="9"/>
      <dgm:spPr/>
    </dgm:pt>
    <dgm:pt modelId="{2951B418-0FC0-FB40-89E2-E6B91E3BB451}" type="pres">
      <dgm:prSet presAssocID="{C1F59DE3-23FF-0144-A5C9-B13D2AA55F72}" presName="hierRoot2" presStyleCnt="0"/>
      <dgm:spPr/>
    </dgm:pt>
    <dgm:pt modelId="{8DB891E4-97A7-1845-AECE-2B25FB5C57FA}" type="pres">
      <dgm:prSet presAssocID="{C1F59DE3-23FF-0144-A5C9-B13D2AA55F72}" presName="composite2" presStyleCnt="0"/>
      <dgm:spPr/>
    </dgm:pt>
    <dgm:pt modelId="{00F065D5-4812-AC41-8044-8A85A4D5E324}" type="pres">
      <dgm:prSet presAssocID="{C1F59DE3-23FF-0144-A5C9-B13D2AA55F72}" presName="background2" presStyleLbl="node2" presStyleIdx="6" presStyleCnt="9">
        <dgm:style>
          <a:lnRef idx="1">
            <a:schemeClr val="dk1"/>
          </a:lnRef>
          <a:fillRef idx="2">
            <a:schemeClr val="dk1"/>
          </a:fillRef>
          <a:effectRef idx="1">
            <a:schemeClr val="dk1"/>
          </a:effectRef>
          <a:fontRef idx="minor">
            <a:schemeClr val="dk1"/>
          </a:fontRef>
        </dgm:style>
      </dgm:prSet>
      <dgm:spPr/>
    </dgm:pt>
    <dgm:pt modelId="{258CADBA-8765-EB48-A771-D2B5F04E4A9A}" type="pres">
      <dgm:prSet presAssocID="{C1F59DE3-23FF-0144-A5C9-B13D2AA55F72}" presName="text2" presStyleLbl="fgAcc2" presStyleIdx="6" presStyleCnt="9">
        <dgm:presLayoutVars>
          <dgm:chPref val="3"/>
        </dgm:presLayoutVars>
      </dgm:prSet>
      <dgm:spPr/>
    </dgm:pt>
    <dgm:pt modelId="{4E10BFA4-0FDD-6E47-BEF1-8D46D6F5D5E1}" type="pres">
      <dgm:prSet presAssocID="{C1F59DE3-23FF-0144-A5C9-B13D2AA55F72}" presName="hierChild3" presStyleCnt="0"/>
      <dgm:spPr/>
    </dgm:pt>
    <dgm:pt modelId="{035D8C62-17C9-DF4A-A74E-A2B4AEC72489}" type="pres">
      <dgm:prSet presAssocID="{E2387F4D-A07E-2245-B109-39E6C9E38DC0}" presName="Name10" presStyleLbl="parChTrans1D2" presStyleIdx="7" presStyleCnt="9"/>
      <dgm:spPr/>
    </dgm:pt>
    <dgm:pt modelId="{1FBC7104-9555-3944-B017-344A6A3D64C4}" type="pres">
      <dgm:prSet presAssocID="{2B6110C4-DE54-C249-84A2-D1746BF14BA3}" presName="hierRoot2" presStyleCnt="0"/>
      <dgm:spPr/>
    </dgm:pt>
    <dgm:pt modelId="{77AF75B0-AD4F-F045-8286-FAB58D375A2C}" type="pres">
      <dgm:prSet presAssocID="{2B6110C4-DE54-C249-84A2-D1746BF14BA3}" presName="composite2" presStyleCnt="0"/>
      <dgm:spPr/>
    </dgm:pt>
    <dgm:pt modelId="{78F25EE8-DBDA-544A-9609-79447E094129}" type="pres">
      <dgm:prSet presAssocID="{2B6110C4-DE54-C249-84A2-D1746BF14BA3}" presName="background2" presStyleLbl="node2" presStyleIdx="7" presStyleCnt="9">
        <dgm:style>
          <a:lnRef idx="1">
            <a:schemeClr val="dk1"/>
          </a:lnRef>
          <a:fillRef idx="2">
            <a:schemeClr val="dk1"/>
          </a:fillRef>
          <a:effectRef idx="1">
            <a:schemeClr val="dk1"/>
          </a:effectRef>
          <a:fontRef idx="minor">
            <a:schemeClr val="dk1"/>
          </a:fontRef>
        </dgm:style>
      </dgm:prSet>
      <dgm:spPr/>
    </dgm:pt>
    <dgm:pt modelId="{37585A1B-2104-1E47-A57E-ECE4F5CCEB49}" type="pres">
      <dgm:prSet presAssocID="{2B6110C4-DE54-C249-84A2-D1746BF14BA3}" presName="text2" presStyleLbl="fgAcc2" presStyleIdx="7" presStyleCnt="9">
        <dgm:presLayoutVars>
          <dgm:chPref val="3"/>
        </dgm:presLayoutVars>
      </dgm:prSet>
      <dgm:spPr/>
    </dgm:pt>
    <dgm:pt modelId="{630D4527-9869-6243-8F9B-4136CA6B9ACD}" type="pres">
      <dgm:prSet presAssocID="{2B6110C4-DE54-C249-84A2-D1746BF14BA3}" presName="hierChild3" presStyleCnt="0"/>
      <dgm:spPr/>
    </dgm:pt>
    <dgm:pt modelId="{D1225C24-E272-AF4A-8A1D-2D5634AE744C}" type="pres">
      <dgm:prSet presAssocID="{C57B06E5-2BB5-3945-91FB-52357177E7E8}" presName="Name17" presStyleLbl="parChTrans1D3" presStyleIdx="0" presStyleCnt="7"/>
      <dgm:spPr/>
    </dgm:pt>
    <dgm:pt modelId="{A49FDAE0-276B-064C-B228-FE38A018FCB5}" type="pres">
      <dgm:prSet presAssocID="{ECA7502B-33A4-2943-BA60-575D1BAA995A}" presName="hierRoot3" presStyleCnt="0"/>
      <dgm:spPr/>
    </dgm:pt>
    <dgm:pt modelId="{1D4176FD-155C-C847-9B80-E8C62BF8EEB5}" type="pres">
      <dgm:prSet presAssocID="{ECA7502B-33A4-2943-BA60-575D1BAA995A}" presName="composite3" presStyleCnt="0"/>
      <dgm:spPr/>
    </dgm:pt>
    <dgm:pt modelId="{21886E74-EE89-1241-AD60-B79EF6368D9E}" type="pres">
      <dgm:prSet presAssocID="{ECA7502B-33A4-2943-BA60-575D1BAA995A}" presName="background3" presStyleLbl="node3" presStyleIdx="0" presStyleCnt="7">
        <dgm:style>
          <a:lnRef idx="1">
            <a:schemeClr val="dk1"/>
          </a:lnRef>
          <a:fillRef idx="2">
            <a:schemeClr val="dk1"/>
          </a:fillRef>
          <a:effectRef idx="1">
            <a:schemeClr val="dk1"/>
          </a:effectRef>
          <a:fontRef idx="minor">
            <a:schemeClr val="dk1"/>
          </a:fontRef>
        </dgm:style>
      </dgm:prSet>
      <dgm:spPr/>
    </dgm:pt>
    <dgm:pt modelId="{13539B19-8074-7049-909D-51DCDD4F787C}" type="pres">
      <dgm:prSet presAssocID="{ECA7502B-33A4-2943-BA60-575D1BAA995A}" presName="text3" presStyleLbl="fgAcc3" presStyleIdx="0" presStyleCnt="7">
        <dgm:presLayoutVars>
          <dgm:chPref val="3"/>
        </dgm:presLayoutVars>
      </dgm:prSet>
      <dgm:spPr/>
    </dgm:pt>
    <dgm:pt modelId="{83BD2C22-3B79-6440-8580-51A7A4B3D5C0}" type="pres">
      <dgm:prSet presAssocID="{ECA7502B-33A4-2943-BA60-575D1BAA995A}" presName="hierChild4" presStyleCnt="0"/>
      <dgm:spPr/>
    </dgm:pt>
    <dgm:pt modelId="{50BBCF8B-70C9-1143-BC60-ED5089BC7895}" type="pres">
      <dgm:prSet presAssocID="{77541604-7206-B748-91CA-17529FE5373B}" presName="Name17" presStyleLbl="parChTrans1D3" presStyleIdx="1" presStyleCnt="7"/>
      <dgm:spPr/>
    </dgm:pt>
    <dgm:pt modelId="{E82CC472-5E32-8B41-BBA4-CE1B0AFA6003}" type="pres">
      <dgm:prSet presAssocID="{54EDC608-3C86-9A43-9173-B0D87D06B212}" presName="hierRoot3" presStyleCnt="0"/>
      <dgm:spPr/>
    </dgm:pt>
    <dgm:pt modelId="{317A6B75-0784-194D-A35B-A30B0998AF64}" type="pres">
      <dgm:prSet presAssocID="{54EDC608-3C86-9A43-9173-B0D87D06B212}" presName="composite3" presStyleCnt="0"/>
      <dgm:spPr/>
    </dgm:pt>
    <dgm:pt modelId="{67905308-DFD3-814C-B0CE-7CACDFDC10EF}" type="pres">
      <dgm:prSet presAssocID="{54EDC608-3C86-9A43-9173-B0D87D06B212}" presName="background3" presStyleLbl="node3" presStyleIdx="1" presStyleCnt="7">
        <dgm:style>
          <a:lnRef idx="1">
            <a:schemeClr val="dk1"/>
          </a:lnRef>
          <a:fillRef idx="2">
            <a:schemeClr val="dk1"/>
          </a:fillRef>
          <a:effectRef idx="1">
            <a:schemeClr val="dk1"/>
          </a:effectRef>
          <a:fontRef idx="minor">
            <a:schemeClr val="dk1"/>
          </a:fontRef>
        </dgm:style>
      </dgm:prSet>
      <dgm:spPr/>
    </dgm:pt>
    <dgm:pt modelId="{222AD54D-8222-A546-A64A-2FBCFD870F85}" type="pres">
      <dgm:prSet presAssocID="{54EDC608-3C86-9A43-9173-B0D87D06B212}" presName="text3" presStyleLbl="fgAcc3" presStyleIdx="1" presStyleCnt="7">
        <dgm:presLayoutVars>
          <dgm:chPref val="3"/>
        </dgm:presLayoutVars>
      </dgm:prSet>
      <dgm:spPr/>
    </dgm:pt>
    <dgm:pt modelId="{4CE5782D-0672-A94C-A778-087F943E6964}" type="pres">
      <dgm:prSet presAssocID="{54EDC608-3C86-9A43-9173-B0D87D06B212}" presName="hierChild4" presStyleCnt="0"/>
      <dgm:spPr/>
    </dgm:pt>
    <dgm:pt modelId="{B52F9A13-EF1A-1445-B1F8-0DFA78441CF9}" type="pres">
      <dgm:prSet presAssocID="{BA0D8D74-AA37-1949-B2FE-20B0CEB35708}" presName="Name17" presStyleLbl="parChTrans1D3" presStyleIdx="2" presStyleCnt="7"/>
      <dgm:spPr/>
    </dgm:pt>
    <dgm:pt modelId="{A03973DE-9832-D049-B284-557E1AF2D59C}" type="pres">
      <dgm:prSet presAssocID="{C6655891-928D-5A47-A04B-89E143FA4C95}" presName="hierRoot3" presStyleCnt="0"/>
      <dgm:spPr/>
    </dgm:pt>
    <dgm:pt modelId="{95C6F9B9-9D94-C343-80EB-26BD08F0BFD7}" type="pres">
      <dgm:prSet presAssocID="{C6655891-928D-5A47-A04B-89E143FA4C95}" presName="composite3" presStyleCnt="0"/>
      <dgm:spPr/>
    </dgm:pt>
    <dgm:pt modelId="{57E81BAE-226E-3240-B49D-9C58CBF15310}" type="pres">
      <dgm:prSet presAssocID="{C6655891-928D-5A47-A04B-89E143FA4C95}" presName="background3" presStyleLbl="node3" presStyleIdx="2" presStyleCnt="7">
        <dgm:style>
          <a:lnRef idx="1">
            <a:schemeClr val="dk1"/>
          </a:lnRef>
          <a:fillRef idx="2">
            <a:schemeClr val="dk1"/>
          </a:fillRef>
          <a:effectRef idx="1">
            <a:schemeClr val="dk1"/>
          </a:effectRef>
          <a:fontRef idx="minor">
            <a:schemeClr val="dk1"/>
          </a:fontRef>
        </dgm:style>
      </dgm:prSet>
      <dgm:spPr/>
    </dgm:pt>
    <dgm:pt modelId="{A56876F4-1E62-944D-B711-2FEC5C7E4DAB}" type="pres">
      <dgm:prSet presAssocID="{C6655891-928D-5A47-A04B-89E143FA4C95}" presName="text3" presStyleLbl="fgAcc3" presStyleIdx="2" presStyleCnt="7">
        <dgm:presLayoutVars>
          <dgm:chPref val="3"/>
        </dgm:presLayoutVars>
      </dgm:prSet>
      <dgm:spPr/>
    </dgm:pt>
    <dgm:pt modelId="{A0B4F88B-FD5F-434C-B47E-9018F1230A61}" type="pres">
      <dgm:prSet presAssocID="{C6655891-928D-5A47-A04B-89E143FA4C95}" presName="hierChild4" presStyleCnt="0"/>
      <dgm:spPr/>
    </dgm:pt>
    <dgm:pt modelId="{59F31C9B-90D8-C04B-9DC7-3A62A7DB9CD4}" type="pres">
      <dgm:prSet presAssocID="{048700BB-C9B1-1D4B-8BB3-658A6CFF1DF1}" presName="Name17" presStyleLbl="parChTrans1D3" presStyleIdx="3" presStyleCnt="7"/>
      <dgm:spPr/>
    </dgm:pt>
    <dgm:pt modelId="{F1FB0592-00CC-7243-B4CD-D75F40EB633B}" type="pres">
      <dgm:prSet presAssocID="{D1135B39-8F49-EB4D-A866-0E8EDAF9E62D}" presName="hierRoot3" presStyleCnt="0"/>
      <dgm:spPr/>
    </dgm:pt>
    <dgm:pt modelId="{699A9330-6391-7349-A297-87FFD2C79480}" type="pres">
      <dgm:prSet presAssocID="{D1135B39-8F49-EB4D-A866-0E8EDAF9E62D}" presName="composite3" presStyleCnt="0"/>
      <dgm:spPr/>
    </dgm:pt>
    <dgm:pt modelId="{BCD9EEDB-6917-294E-A70E-015FA3C1343D}" type="pres">
      <dgm:prSet presAssocID="{D1135B39-8F49-EB4D-A866-0E8EDAF9E62D}" presName="background3" presStyleLbl="node3" presStyleIdx="3" presStyleCnt="7">
        <dgm:style>
          <a:lnRef idx="1">
            <a:schemeClr val="dk1"/>
          </a:lnRef>
          <a:fillRef idx="2">
            <a:schemeClr val="dk1"/>
          </a:fillRef>
          <a:effectRef idx="1">
            <a:schemeClr val="dk1"/>
          </a:effectRef>
          <a:fontRef idx="minor">
            <a:schemeClr val="dk1"/>
          </a:fontRef>
        </dgm:style>
      </dgm:prSet>
      <dgm:spPr/>
    </dgm:pt>
    <dgm:pt modelId="{6BC6106A-9C86-194B-8281-75CCA3E0DE1E}" type="pres">
      <dgm:prSet presAssocID="{D1135B39-8F49-EB4D-A866-0E8EDAF9E62D}" presName="text3" presStyleLbl="fgAcc3" presStyleIdx="3" presStyleCnt="7">
        <dgm:presLayoutVars>
          <dgm:chPref val="3"/>
        </dgm:presLayoutVars>
      </dgm:prSet>
      <dgm:spPr/>
    </dgm:pt>
    <dgm:pt modelId="{A67817CE-9B94-0C47-A1C9-342B857F9528}" type="pres">
      <dgm:prSet presAssocID="{D1135B39-8F49-EB4D-A866-0E8EDAF9E62D}" presName="hierChild4" presStyleCnt="0"/>
      <dgm:spPr/>
    </dgm:pt>
    <dgm:pt modelId="{A5F4AF84-93CE-334B-A0B1-0DF3EBE584B4}" type="pres">
      <dgm:prSet presAssocID="{39FF1299-5C02-544E-B49C-FA51EFEE9596}" presName="Name17" presStyleLbl="parChTrans1D3" presStyleIdx="4" presStyleCnt="7"/>
      <dgm:spPr/>
    </dgm:pt>
    <dgm:pt modelId="{6AC5D226-F521-7D45-B38F-A50402194A1D}" type="pres">
      <dgm:prSet presAssocID="{A30D90FE-E60A-4449-A657-CAC964A47DF1}" presName="hierRoot3" presStyleCnt="0"/>
      <dgm:spPr/>
    </dgm:pt>
    <dgm:pt modelId="{E5F4AE9B-C0BE-7144-875F-4222B3E30DE3}" type="pres">
      <dgm:prSet presAssocID="{A30D90FE-E60A-4449-A657-CAC964A47DF1}" presName="composite3" presStyleCnt="0"/>
      <dgm:spPr/>
    </dgm:pt>
    <dgm:pt modelId="{D780142C-7AF5-454F-8A6E-F976C17A1C0A}" type="pres">
      <dgm:prSet presAssocID="{A30D90FE-E60A-4449-A657-CAC964A47DF1}" presName="background3" presStyleLbl="node3" presStyleIdx="4" presStyleCnt="7">
        <dgm:style>
          <a:lnRef idx="1">
            <a:schemeClr val="dk1"/>
          </a:lnRef>
          <a:fillRef idx="2">
            <a:schemeClr val="dk1"/>
          </a:fillRef>
          <a:effectRef idx="1">
            <a:schemeClr val="dk1"/>
          </a:effectRef>
          <a:fontRef idx="minor">
            <a:schemeClr val="dk1"/>
          </a:fontRef>
        </dgm:style>
      </dgm:prSet>
      <dgm:spPr/>
    </dgm:pt>
    <dgm:pt modelId="{FC7F29FB-7B8A-F64C-B1EB-FD8877B289C5}" type="pres">
      <dgm:prSet presAssocID="{A30D90FE-E60A-4449-A657-CAC964A47DF1}" presName="text3" presStyleLbl="fgAcc3" presStyleIdx="4" presStyleCnt="7">
        <dgm:presLayoutVars>
          <dgm:chPref val="3"/>
        </dgm:presLayoutVars>
      </dgm:prSet>
      <dgm:spPr/>
    </dgm:pt>
    <dgm:pt modelId="{3ADA4C2F-C2DF-6447-B9AF-7E3EA1D775D8}" type="pres">
      <dgm:prSet presAssocID="{A30D90FE-E60A-4449-A657-CAC964A47DF1}" presName="hierChild4" presStyleCnt="0"/>
      <dgm:spPr/>
    </dgm:pt>
    <dgm:pt modelId="{339C5866-259D-354F-B5A8-E731336BEC19}" type="pres">
      <dgm:prSet presAssocID="{2F866888-7845-8B4B-8F1F-D28F82F60269}" presName="Name17" presStyleLbl="parChTrans1D3" presStyleIdx="5" presStyleCnt="7"/>
      <dgm:spPr/>
    </dgm:pt>
    <dgm:pt modelId="{33475097-15CC-4541-A204-6607ACD74FE5}" type="pres">
      <dgm:prSet presAssocID="{8BA2083F-97C0-0E42-AC39-50F941667734}" presName="hierRoot3" presStyleCnt="0"/>
      <dgm:spPr/>
    </dgm:pt>
    <dgm:pt modelId="{DAEE7A00-523B-4E43-916D-91F24AE8F47B}" type="pres">
      <dgm:prSet presAssocID="{8BA2083F-97C0-0E42-AC39-50F941667734}" presName="composite3" presStyleCnt="0"/>
      <dgm:spPr/>
    </dgm:pt>
    <dgm:pt modelId="{729A3F95-20D4-F747-96DD-019B103912E1}" type="pres">
      <dgm:prSet presAssocID="{8BA2083F-97C0-0E42-AC39-50F941667734}" presName="background3" presStyleLbl="node3" presStyleIdx="5" presStyleCnt="7">
        <dgm:style>
          <a:lnRef idx="1">
            <a:schemeClr val="dk1"/>
          </a:lnRef>
          <a:fillRef idx="2">
            <a:schemeClr val="dk1"/>
          </a:fillRef>
          <a:effectRef idx="1">
            <a:schemeClr val="dk1"/>
          </a:effectRef>
          <a:fontRef idx="minor">
            <a:schemeClr val="dk1"/>
          </a:fontRef>
        </dgm:style>
      </dgm:prSet>
      <dgm:spPr/>
    </dgm:pt>
    <dgm:pt modelId="{17C2E211-BE68-B347-80DE-F35A47A72D97}" type="pres">
      <dgm:prSet presAssocID="{8BA2083F-97C0-0E42-AC39-50F941667734}" presName="text3" presStyleLbl="fgAcc3" presStyleIdx="5" presStyleCnt="7">
        <dgm:presLayoutVars>
          <dgm:chPref val="3"/>
        </dgm:presLayoutVars>
      </dgm:prSet>
      <dgm:spPr/>
    </dgm:pt>
    <dgm:pt modelId="{A709A142-9070-7543-804A-C53C78B4E5C4}" type="pres">
      <dgm:prSet presAssocID="{8BA2083F-97C0-0E42-AC39-50F941667734}" presName="hierChild4" presStyleCnt="0"/>
      <dgm:spPr/>
    </dgm:pt>
    <dgm:pt modelId="{F869BFEB-73EB-2945-9296-40C07B97C69E}" type="pres">
      <dgm:prSet presAssocID="{FC95CABD-5FC1-BD4E-A74C-52957C933F80}" presName="Name17" presStyleLbl="parChTrans1D3" presStyleIdx="6" presStyleCnt="7"/>
      <dgm:spPr/>
    </dgm:pt>
    <dgm:pt modelId="{E269F6DE-B0D5-514F-8984-16E6464E794A}" type="pres">
      <dgm:prSet presAssocID="{C2F9F26A-F714-8740-BC1A-89954D8EE22F}" presName="hierRoot3" presStyleCnt="0"/>
      <dgm:spPr/>
    </dgm:pt>
    <dgm:pt modelId="{2EA28EBD-60BC-EB4C-8793-C3DCBBE8C7D8}" type="pres">
      <dgm:prSet presAssocID="{C2F9F26A-F714-8740-BC1A-89954D8EE22F}" presName="composite3" presStyleCnt="0"/>
      <dgm:spPr/>
    </dgm:pt>
    <dgm:pt modelId="{ED818997-1BCC-5441-889A-D18FE4098140}" type="pres">
      <dgm:prSet presAssocID="{C2F9F26A-F714-8740-BC1A-89954D8EE22F}" presName="background3" presStyleLbl="node3" presStyleIdx="6" presStyleCnt="7">
        <dgm:style>
          <a:lnRef idx="1">
            <a:schemeClr val="dk1"/>
          </a:lnRef>
          <a:fillRef idx="2">
            <a:schemeClr val="dk1"/>
          </a:fillRef>
          <a:effectRef idx="1">
            <a:schemeClr val="dk1"/>
          </a:effectRef>
          <a:fontRef idx="minor">
            <a:schemeClr val="dk1"/>
          </a:fontRef>
        </dgm:style>
      </dgm:prSet>
      <dgm:spPr/>
    </dgm:pt>
    <dgm:pt modelId="{9941954C-87AA-364F-9DC8-C6E4AE0621A9}" type="pres">
      <dgm:prSet presAssocID="{C2F9F26A-F714-8740-BC1A-89954D8EE22F}" presName="text3" presStyleLbl="fgAcc3" presStyleIdx="6" presStyleCnt="7">
        <dgm:presLayoutVars>
          <dgm:chPref val="3"/>
        </dgm:presLayoutVars>
      </dgm:prSet>
      <dgm:spPr/>
    </dgm:pt>
    <dgm:pt modelId="{FD0F19C0-27F1-EF46-8439-64FF939A9590}" type="pres">
      <dgm:prSet presAssocID="{C2F9F26A-F714-8740-BC1A-89954D8EE22F}" presName="hierChild4" presStyleCnt="0"/>
      <dgm:spPr/>
    </dgm:pt>
    <dgm:pt modelId="{56473E34-62EB-B246-82A0-6C4818AF00A0}" type="pres">
      <dgm:prSet presAssocID="{12D83375-B79C-AD41-BFEF-4F9E8592331A}" presName="Name10" presStyleLbl="parChTrans1D2" presStyleIdx="8" presStyleCnt="9"/>
      <dgm:spPr/>
    </dgm:pt>
    <dgm:pt modelId="{5D7B251A-14C8-304A-BBBB-34D88946483B}" type="pres">
      <dgm:prSet presAssocID="{A645577D-6C78-2A47-BC8D-52D3D82AE3A0}" presName="hierRoot2" presStyleCnt="0"/>
      <dgm:spPr/>
    </dgm:pt>
    <dgm:pt modelId="{7BD8D1EF-91C5-1447-952C-5B670D0551DC}" type="pres">
      <dgm:prSet presAssocID="{A645577D-6C78-2A47-BC8D-52D3D82AE3A0}" presName="composite2" presStyleCnt="0"/>
      <dgm:spPr/>
    </dgm:pt>
    <dgm:pt modelId="{11B90F25-A3AE-0C4E-9E4B-98FBAE3EFC92}" type="pres">
      <dgm:prSet presAssocID="{A645577D-6C78-2A47-BC8D-52D3D82AE3A0}" presName="background2" presStyleLbl="node2" presStyleIdx="8" presStyleCnt="9">
        <dgm:style>
          <a:lnRef idx="1">
            <a:schemeClr val="dk1"/>
          </a:lnRef>
          <a:fillRef idx="2">
            <a:schemeClr val="dk1"/>
          </a:fillRef>
          <a:effectRef idx="1">
            <a:schemeClr val="dk1"/>
          </a:effectRef>
          <a:fontRef idx="minor">
            <a:schemeClr val="dk1"/>
          </a:fontRef>
        </dgm:style>
      </dgm:prSet>
      <dgm:spPr/>
    </dgm:pt>
    <dgm:pt modelId="{D23C605B-61EB-444F-88D3-FA1CB4C67A83}" type="pres">
      <dgm:prSet presAssocID="{A645577D-6C78-2A47-BC8D-52D3D82AE3A0}" presName="text2" presStyleLbl="fgAcc2" presStyleIdx="8" presStyleCnt="9">
        <dgm:presLayoutVars>
          <dgm:chPref val="3"/>
        </dgm:presLayoutVars>
      </dgm:prSet>
      <dgm:spPr/>
    </dgm:pt>
    <dgm:pt modelId="{43A36D77-39A3-A64D-A16F-9FB4864E65ED}" type="pres">
      <dgm:prSet presAssocID="{A645577D-6C78-2A47-BC8D-52D3D82AE3A0}" presName="hierChild3" presStyleCnt="0"/>
      <dgm:spPr/>
    </dgm:pt>
  </dgm:ptLst>
  <dgm:cxnLst>
    <dgm:cxn modelId="{44AF6602-D3F3-FD4C-889F-1EEE1560E231}" type="presOf" srcId="{D5AD8525-0A9C-5F43-8D2D-018D071699A1}" destId="{FBDCFBB0-1654-394E-A4B6-F452F0FED3DB}" srcOrd="0" destOrd="0" presId="urn:microsoft.com/office/officeart/2005/8/layout/hierarchy1"/>
    <dgm:cxn modelId="{AC8C5303-C38F-864C-B96D-31060141D22C}" srcId="{2B6110C4-DE54-C249-84A2-D1746BF14BA3}" destId="{C6655891-928D-5A47-A04B-89E143FA4C95}" srcOrd="2" destOrd="0" parTransId="{BA0D8D74-AA37-1949-B2FE-20B0CEB35708}" sibTransId="{BE91EBD0-7DA1-4046-B5F2-8B6D5E574665}"/>
    <dgm:cxn modelId="{87958613-6AE0-3241-8762-66347B4D10D4}" srcId="{D5AD8525-0A9C-5F43-8D2D-018D071699A1}" destId="{A645577D-6C78-2A47-BC8D-52D3D82AE3A0}" srcOrd="8" destOrd="0" parTransId="{12D83375-B79C-AD41-BFEF-4F9E8592331A}" sibTransId="{429C150A-99E0-9040-8240-DEA0BC96FE76}"/>
    <dgm:cxn modelId="{04744F15-612E-7A4C-B6BB-3F02781A2F31}" type="presOf" srcId="{D1135B39-8F49-EB4D-A866-0E8EDAF9E62D}" destId="{6BC6106A-9C86-194B-8281-75CCA3E0DE1E}" srcOrd="0" destOrd="0" presId="urn:microsoft.com/office/officeart/2005/8/layout/hierarchy1"/>
    <dgm:cxn modelId="{F566DA1B-17D5-BC4B-BAA8-26B5FD38DCBF}" type="presOf" srcId="{5C42308E-B354-574D-96BB-5B6BAF50CA6B}" destId="{30E679A3-9A67-D942-B430-93822837B35A}" srcOrd="0" destOrd="0" presId="urn:microsoft.com/office/officeart/2005/8/layout/hierarchy1"/>
    <dgm:cxn modelId="{12F4FA1E-2530-CC40-AD41-6E7803E4BACE}" srcId="{2B6110C4-DE54-C249-84A2-D1746BF14BA3}" destId="{D1135B39-8F49-EB4D-A866-0E8EDAF9E62D}" srcOrd="3" destOrd="0" parTransId="{048700BB-C9B1-1D4B-8BB3-658A6CFF1DF1}" sibTransId="{D8C38530-1601-394E-82B5-7C64B364B44F}"/>
    <dgm:cxn modelId="{ECE0AC20-D4BA-4543-86D7-A017EE6CB7B0}" type="presOf" srcId="{E2387F4D-A07E-2245-B109-39E6C9E38DC0}" destId="{035D8C62-17C9-DF4A-A74E-A2B4AEC72489}" srcOrd="0" destOrd="0" presId="urn:microsoft.com/office/officeart/2005/8/layout/hierarchy1"/>
    <dgm:cxn modelId="{B76DD220-BFEA-0549-9B3C-45CA1C996356}" type="presOf" srcId="{FC95CABD-5FC1-BD4E-A74C-52957C933F80}" destId="{F869BFEB-73EB-2945-9296-40C07B97C69E}" srcOrd="0" destOrd="0" presId="urn:microsoft.com/office/officeart/2005/8/layout/hierarchy1"/>
    <dgm:cxn modelId="{BDBDE228-B1C3-8046-A6B0-251ACDFE3A29}" srcId="{D5AD8525-0A9C-5F43-8D2D-018D071699A1}" destId="{81225165-AAD8-7A4F-B229-5426DA397856}" srcOrd="1" destOrd="0" parTransId="{5C42308E-B354-574D-96BB-5B6BAF50CA6B}" sibTransId="{F3DEBCA6-39F9-A343-8885-989FE1BC23D4}"/>
    <dgm:cxn modelId="{0D9E3030-4B0C-CF4C-9CC5-C05179361E7B}" type="presOf" srcId="{2F866888-7845-8B4B-8F1F-D28F82F60269}" destId="{339C5866-259D-354F-B5A8-E731336BEC19}" srcOrd="0" destOrd="0" presId="urn:microsoft.com/office/officeart/2005/8/layout/hierarchy1"/>
    <dgm:cxn modelId="{70097737-E2A7-D44D-AC65-504AE2A634CF}" type="presOf" srcId="{C1F59DE3-23FF-0144-A5C9-B13D2AA55F72}" destId="{258CADBA-8765-EB48-A771-D2B5F04E4A9A}" srcOrd="0" destOrd="0" presId="urn:microsoft.com/office/officeart/2005/8/layout/hierarchy1"/>
    <dgm:cxn modelId="{3E56923D-7C56-5842-8911-BE4AC4AB3B72}" type="presOf" srcId="{FC0F5282-466D-B34C-9785-98C574DA87E1}" destId="{07B70E8F-9894-CC40-A004-2A95B5A89A8D}" srcOrd="0" destOrd="0" presId="urn:microsoft.com/office/officeart/2005/8/layout/hierarchy1"/>
    <dgm:cxn modelId="{6CC25C41-DCEF-B248-ACDC-5FFB7FA8F1E4}" srcId="{2B6110C4-DE54-C249-84A2-D1746BF14BA3}" destId="{54EDC608-3C86-9A43-9173-B0D87D06B212}" srcOrd="1" destOrd="0" parTransId="{77541604-7206-B748-91CA-17529FE5373B}" sibTransId="{8ABC3933-6200-BE4D-853C-4B8954D83E3F}"/>
    <dgm:cxn modelId="{8C1AFA45-FC04-0A4A-9B21-3C85C1E333C8}" type="presOf" srcId="{A30D90FE-E60A-4449-A657-CAC964A47DF1}" destId="{FC7F29FB-7B8A-F64C-B1EB-FD8877B289C5}" srcOrd="0" destOrd="0" presId="urn:microsoft.com/office/officeart/2005/8/layout/hierarchy1"/>
    <dgm:cxn modelId="{ABE1094D-F08A-FA4F-B2EB-71EC596645B2}" type="presOf" srcId="{77541604-7206-B748-91CA-17529FE5373B}" destId="{50BBCF8B-70C9-1143-BC60-ED5089BC7895}" srcOrd="0" destOrd="0" presId="urn:microsoft.com/office/officeart/2005/8/layout/hierarchy1"/>
    <dgm:cxn modelId="{7D9E2053-55FA-E24D-99F8-75DBFC82C1A8}" srcId="{2B6110C4-DE54-C249-84A2-D1746BF14BA3}" destId="{8BA2083F-97C0-0E42-AC39-50F941667734}" srcOrd="5" destOrd="0" parTransId="{2F866888-7845-8B4B-8F1F-D28F82F60269}" sibTransId="{234277B5-790E-8341-9A78-A5BDC98D4CDF}"/>
    <dgm:cxn modelId="{650B5753-7F4A-074E-B61D-BE4A6BC600D4}" srcId="{2B6110C4-DE54-C249-84A2-D1746BF14BA3}" destId="{A30D90FE-E60A-4449-A657-CAC964A47DF1}" srcOrd="4" destOrd="0" parTransId="{39FF1299-5C02-544E-B49C-FA51EFEE9596}" sibTransId="{0F2E0A76-D79F-CC4A-A413-BDCEEA4FF604}"/>
    <dgm:cxn modelId="{11A1AD5E-7D11-6049-9CA3-7D539BE0A9E3}" type="presOf" srcId="{E01539DC-96F1-C947-8045-A9A666DE09DA}" destId="{CE774281-8B53-2E4C-85CC-FDC98D7F7345}" srcOrd="0" destOrd="0" presId="urn:microsoft.com/office/officeart/2005/8/layout/hierarchy1"/>
    <dgm:cxn modelId="{10FC025F-3A24-2C49-A031-B2C094BF8B7F}" type="presOf" srcId="{C3D72C33-F9F5-404A-82A2-A9E0BA5132A3}" destId="{05194E03-96C8-4146-A426-14F37A62A633}" srcOrd="0" destOrd="0" presId="urn:microsoft.com/office/officeart/2005/8/layout/hierarchy1"/>
    <dgm:cxn modelId="{6B6DE760-3F87-E14D-9513-8B158A1AD9D4}" type="presOf" srcId="{8BA2083F-97C0-0E42-AC39-50F941667734}" destId="{17C2E211-BE68-B347-80DE-F35A47A72D97}" srcOrd="0" destOrd="0" presId="urn:microsoft.com/office/officeart/2005/8/layout/hierarchy1"/>
    <dgm:cxn modelId="{35D94B64-162C-8144-8AE5-C5E7CC9C63DA}" srcId="{B932B8D1-685C-2243-9A92-F2BA615764DA}" destId="{D5AD8525-0A9C-5F43-8D2D-018D071699A1}" srcOrd="0" destOrd="0" parTransId="{FCE80413-24BC-514F-AF26-ED0226F253B2}" sibTransId="{7BC61770-0AD5-2048-861B-322F9B13755D}"/>
    <dgm:cxn modelId="{64EFEF69-EFF6-B04C-BC5D-B3C52F149080}" srcId="{D5AD8525-0A9C-5F43-8D2D-018D071699A1}" destId="{4159D5B8-AA76-CD41-BA76-3B156535EB1D}" srcOrd="5" destOrd="0" parTransId="{E01539DC-96F1-C947-8045-A9A666DE09DA}" sibTransId="{FEF8BCB2-B816-D940-9BFD-6CF234E3D6F2}"/>
    <dgm:cxn modelId="{ADB94F71-61A6-1B4B-B353-364837D36F84}" type="presOf" srcId="{AA306FFA-2582-7449-8A76-CC376DF6D062}" destId="{243F56F7-10AD-BF4D-BDD2-6A4909938B20}" srcOrd="0" destOrd="0" presId="urn:microsoft.com/office/officeart/2005/8/layout/hierarchy1"/>
    <dgm:cxn modelId="{461AC87C-008F-9B4D-9AF6-426D86B8C354}" srcId="{D5AD8525-0A9C-5F43-8D2D-018D071699A1}" destId="{C6703A92-A331-A64A-8B48-77173BDEEDA9}" srcOrd="3" destOrd="0" parTransId="{47D83E08-0623-3C4C-9289-0096C9130E32}" sibTransId="{38CB4348-ECCD-AD4D-B77E-E9DB1B291C39}"/>
    <dgm:cxn modelId="{D0988B8B-E976-724E-93AF-EF7ACD641492}" type="presOf" srcId="{39FF1299-5C02-544E-B49C-FA51EFEE9596}" destId="{A5F4AF84-93CE-334B-A0B1-0DF3EBE584B4}" srcOrd="0" destOrd="0" presId="urn:microsoft.com/office/officeart/2005/8/layout/hierarchy1"/>
    <dgm:cxn modelId="{A439C18B-8E10-6644-97D1-4183C4C85C09}" type="presOf" srcId="{3C65E89F-6F56-C746-8A1B-307F48AD6F6B}" destId="{83FB8AE6-109C-084C-8C3C-76E781EE194B}" srcOrd="0" destOrd="0" presId="urn:microsoft.com/office/officeart/2005/8/layout/hierarchy1"/>
    <dgm:cxn modelId="{B217008C-A01C-4142-9375-C2AFCD6E8B7A}" type="presOf" srcId="{C57B06E5-2BB5-3945-91FB-52357177E7E8}" destId="{D1225C24-E272-AF4A-8A1D-2D5634AE744C}" srcOrd="0" destOrd="0" presId="urn:microsoft.com/office/officeart/2005/8/layout/hierarchy1"/>
    <dgm:cxn modelId="{DD61C890-D2B0-874F-BD94-4B0E3CBE08CF}" type="presOf" srcId="{81225165-AAD8-7A4F-B229-5426DA397856}" destId="{2EF8D32A-8F8D-3B48-8638-5AD9B5E1725C}" srcOrd="0" destOrd="0" presId="urn:microsoft.com/office/officeart/2005/8/layout/hierarchy1"/>
    <dgm:cxn modelId="{23091691-3D41-2B40-BBFA-B79B925E38A4}" srcId="{D5AD8525-0A9C-5F43-8D2D-018D071699A1}" destId="{C1F59DE3-23FF-0144-A5C9-B13D2AA55F72}" srcOrd="6" destOrd="0" parTransId="{65940102-8BF2-8449-BD7C-7E2BB8C8A89D}" sibTransId="{7883D3B1-65B6-6A4E-81C1-9BD36DF7DEFE}"/>
    <dgm:cxn modelId="{8DE26299-5087-474E-87C4-FA4AF89730F5}" type="presOf" srcId="{65940102-8BF2-8449-BD7C-7E2BB8C8A89D}" destId="{4AE1FC51-F167-0947-84E3-5243A4DC2F60}" srcOrd="0" destOrd="0" presId="urn:microsoft.com/office/officeart/2005/8/layout/hierarchy1"/>
    <dgm:cxn modelId="{A67306A1-99AB-314C-BB53-10ACE48623C2}" type="presOf" srcId="{4A43B38A-0B0E-6743-8F20-D0345E6CD150}" destId="{E705793C-AB28-0F4D-874B-AA203DB1FC6A}" srcOrd="0" destOrd="0" presId="urn:microsoft.com/office/officeart/2005/8/layout/hierarchy1"/>
    <dgm:cxn modelId="{281BD9A3-D453-C241-92FB-7D1075CF841E}" srcId="{D5AD8525-0A9C-5F43-8D2D-018D071699A1}" destId="{FC0F5282-466D-B34C-9785-98C574DA87E1}" srcOrd="0" destOrd="0" parTransId="{C3D72C33-F9F5-404A-82A2-A9E0BA5132A3}" sibTransId="{34C60DFD-32BF-5740-AF97-FF596BAFB971}"/>
    <dgm:cxn modelId="{DF22C9A5-C666-9A44-9258-5A6BEAAE4950}" srcId="{2B6110C4-DE54-C249-84A2-D1746BF14BA3}" destId="{C2F9F26A-F714-8740-BC1A-89954D8EE22F}" srcOrd="6" destOrd="0" parTransId="{FC95CABD-5FC1-BD4E-A74C-52957C933F80}" sibTransId="{42E0BF42-A29D-0647-A848-1207DC2236C0}"/>
    <dgm:cxn modelId="{14220DA8-B246-3141-AD43-A6589DF323E8}" type="presOf" srcId="{47D83E08-0623-3C4C-9289-0096C9130E32}" destId="{B1064D90-5A07-4149-BB66-B45C5E3BE934}" srcOrd="0" destOrd="0" presId="urn:microsoft.com/office/officeart/2005/8/layout/hierarchy1"/>
    <dgm:cxn modelId="{D7B4D5A8-2361-3042-A374-DB6FAFD85D39}" srcId="{D5AD8525-0A9C-5F43-8D2D-018D071699A1}" destId="{2B6110C4-DE54-C249-84A2-D1746BF14BA3}" srcOrd="7" destOrd="0" parTransId="{E2387F4D-A07E-2245-B109-39E6C9E38DC0}" sibTransId="{4C448772-26BF-314B-96CB-BD6DCB7857E2}"/>
    <dgm:cxn modelId="{2A5EFDA9-5799-874F-9E89-7E609A88A515}" type="presOf" srcId="{A645577D-6C78-2A47-BC8D-52D3D82AE3A0}" destId="{D23C605B-61EB-444F-88D3-FA1CB4C67A83}" srcOrd="0" destOrd="0" presId="urn:microsoft.com/office/officeart/2005/8/layout/hierarchy1"/>
    <dgm:cxn modelId="{F3898BAC-CB9E-6145-A340-302BA5DFC650}" srcId="{D5AD8525-0A9C-5F43-8D2D-018D071699A1}" destId="{4A43B38A-0B0E-6743-8F20-D0345E6CD150}" srcOrd="4" destOrd="0" parTransId="{AA306FFA-2582-7449-8A76-CC376DF6D062}" sibTransId="{70898153-A974-D642-982B-2601294832EB}"/>
    <dgm:cxn modelId="{048395AE-F78D-E641-A95D-A4ED3A8C83DC}" type="presOf" srcId="{B932B8D1-685C-2243-9A92-F2BA615764DA}" destId="{F12A2BB9-1575-A745-83FE-6B6FD4544093}" srcOrd="0" destOrd="0" presId="urn:microsoft.com/office/officeart/2005/8/layout/hierarchy1"/>
    <dgm:cxn modelId="{AD26A1BF-56B0-7A40-BBD7-07D14E8871B0}" type="presOf" srcId="{4C54DEA6-1EE9-9E4E-A914-52B756800BE5}" destId="{897285B6-9994-1647-A64E-167C3024C020}" srcOrd="0" destOrd="0" presId="urn:microsoft.com/office/officeart/2005/8/layout/hierarchy1"/>
    <dgm:cxn modelId="{BCDEE6C0-867B-D74D-B28E-3B177F1483B4}" type="presOf" srcId="{C6655891-928D-5A47-A04B-89E143FA4C95}" destId="{A56876F4-1E62-944D-B711-2FEC5C7E4DAB}" srcOrd="0" destOrd="0" presId="urn:microsoft.com/office/officeart/2005/8/layout/hierarchy1"/>
    <dgm:cxn modelId="{433D85C3-9B33-7842-9124-BB538317614E}" type="presOf" srcId="{12D83375-B79C-AD41-BFEF-4F9E8592331A}" destId="{56473E34-62EB-B246-82A0-6C4818AF00A0}" srcOrd="0" destOrd="0" presId="urn:microsoft.com/office/officeart/2005/8/layout/hierarchy1"/>
    <dgm:cxn modelId="{265A5BC8-DB2E-6B4E-BEC5-2E4084F282A7}" type="presOf" srcId="{4159D5B8-AA76-CD41-BA76-3B156535EB1D}" destId="{45EEBDCE-26B9-B045-8ECD-2F2F57ADB543}" srcOrd="0" destOrd="0" presId="urn:microsoft.com/office/officeart/2005/8/layout/hierarchy1"/>
    <dgm:cxn modelId="{A56CC8C9-0ED2-1B48-B005-4B7049BA552C}" type="presOf" srcId="{C2F9F26A-F714-8740-BC1A-89954D8EE22F}" destId="{9941954C-87AA-364F-9DC8-C6E4AE0621A9}" srcOrd="0" destOrd="0" presId="urn:microsoft.com/office/officeart/2005/8/layout/hierarchy1"/>
    <dgm:cxn modelId="{A84814CB-1EB0-144A-A561-4FE3747D64F9}" type="presOf" srcId="{ECA7502B-33A4-2943-BA60-575D1BAA995A}" destId="{13539B19-8074-7049-909D-51DCDD4F787C}" srcOrd="0" destOrd="0" presId="urn:microsoft.com/office/officeart/2005/8/layout/hierarchy1"/>
    <dgm:cxn modelId="{140A33CE-65C2-3C43-B1FF-6C3D5276B166}" srcId="{2B6110C4-DE54-C249-84A2-D1746BF14BA3}" destId="{ECA7502B-33A4-2943-BA60-575D1BAA995A}" srcOrd="0" destOrd="0" parTransId="{C57B06E5-2BB5-3945-91FB-52357177E7E8}" sibTransId="{393B12EC-5655-C948-8A4D-50CB17ABB6D4}"/>
    <dgm:cxn modelId="{E78847CF-9602-6C4F-9C99-D6669427199A}" type="presOf" srcId="{BA0D8D74-AA37-1949-B2FE-20B0CEB35708}" destId="{B52F9A13-EF1A-1445-B1F8-0DFA78441CF9}" srcOrd="0" destOrd="0" presId="urn:microsoft.com/office/officeart/2005/8/layout/hierarchy1"/>
    <dgm:cxn modelId="{A0D7BBD3-5C2F-A545-ACBA-73268799F793}" type="presOf" srcId="{2B6110C4-DE54-C249-84A2-D1746BF14BA3}" destId="{37585A1B-2104-1E47-A57E-ECE4F5CCEB49}" srcOrd="0" destOrd="0" presId="urn:microsoft.com/office/officeart/2005/8/layout/hierarchy1"/>
    <dgm:cxn modelId="{BD594DDE-D01C-A94C-83A9-6F636F5A9396}" type="presOf" srcId="{C6703A92-A331-A64A-8B48-77173BDEEDA9}" destId="{4A27DC37-956D-0845-B78F-FDFB90D3B4CC}" srcOrd="0" destOrd="0" presId="urn:microsoft.com/office/officeart/2005/8/layout/hierarchy1"/>
    <dgm:cxn modelId="{2FA74CE6-B248-3B4C-A48C-A51FEBFF8546}" type="presOf" srcId="{048700BB-C9B1-1D4B-8BB3-658A6CFF1DF1}" destId="{59F31C9B-90D8-C04B-9DC7-3A62A7DB9CD4}" srcOrd="0" destOrd="0" presId="urn:microsoft.com/office/officeart/2005/8/layout/hierarchy1"/>
    <dgm:cxn modelId="{6CBFD4F8-85F6-5948-BD34-1F8B747CC096}" type="presOf" srcId="{54EDC608-3C86-9A43-9173-B0D87D06B212}" destId="{222AD54D-8222-A546-A64A-2FBCFD870F85}" srcOrd="0" destOrd="0" presId="urn:microsoft.com/office/officeart/2005/8/layout/hierarchy1"/>
    <dgm:cxn modelId="{E5B5C2FE-8905-9246-9FCD-3836269ED307}" srcId="{D5AD8525-0A9C-5F43-8D2D-018D071699A1}" destId="{3C65E89F-6F56-C746-8A1B-307F48AD6F6B}" srcOrd="2" destOrd="0" parTransId="{4C54DEA6-1EE9-9E4E-A914-52B756800BE5}" sibTransId="{BCEAF42D-BE13-D44E-97B6-A2209DA06ACD}"/>
    <dgm:cxn modelId="{C7B702D9-FF66-C244-BC41-15C0970CC5BB}" type="presParOf" srcId="{F12A2BB9-1575-A745-83FE-6B6FD4544093}" destId="{C3372D6C-D89C-4B4A-8497-911BF789528E}" srcOrd="0" destOrd="0" presId="urn:microsoft.com/office/officeart/2005/8/layout/hierarchy1"/>
    <dgm:cxn modelId="{C56D5C64-372A-C24C-80FF-ADE738758417}" type="presParOf" srcId="{C3372D6C-D89C-4B4A-8497-911BF789528E}" destId="{F2EFDF26-1F48-3F49-849C-DFA7969D8264}" srcOrd="0" destOrd="0" presId="urn:microsoft.com/office/officeart/2005/8/layout/hierarchy1"/>
    <dgm:cxn modelId="{9C7E9F0D-EFA9-7A43-8D75-A6CD368B00EC}" type="presParOf" srcId="{F2EFDF26-1F48-3F49-849C-DFA7969D8264}" destId="{6AE14812-13AA-624B-B73A-7AA4E726FAF7}" srcOrd="0" destOrd="0" presId="urn:microsoft.com/office/officeart/2005/8/layout/hierarchy1"/>
    <dgm:cxn modelId="{7D3EE156-928B-8042-818A-B37E2C3CC9B2}" type="presParOf" srcId="{F2EFDF26-1F48-3F49-849C-DFA7969D8264}" destId="{FBDCFBB0-1654-394E-A4B6-F452F0FED3DB}" srcOrd="1" destOrd="0" presId="urn:microsoft.com/office/officeart/2005/8/layout/hierarchy1"/>
    <dgm:cxn modelId="{CA6EC538-0B95-6C44-8B4C-1C2D667A6122}" type="presParOf" srcId="{C3372D6C-D89C-4B4A-8497-911BF789528E}" destId="{8998E8A8-63D5-1C4C-8507-4679E2288023}" srcOrd="1" destOrd="0" presId="urn:microsoft.com/office/officeart/2005/8/layout/hierarchy1"/>
    <dgm:cxn modelId="{0087DD7B-5FBB-174A-B77F-5113346FDA12}" type="presParOf" srcId="{8998E8A8-63D5-1C4C-8507-4679E2288023}" destId="{05194E03-96C8-4146-A426-14F37A62A633}" srcOrd="0" destOrd="0" presId="urn:microsoft.com/office/officeart/2005/8/layout/hierarchy1"/>
    <dgm:cxn modelId="{BEA296C8-7D09-8D4D-816C-DA9AF024C6F1}" type="presParOf" srcId="{8998E8A8-63D5-1C4C-8507-4679E2288023}" destId="{303AD919-B72B-6142-B760-082C6CB657A9}" srcOrd="1" destOrd="0" presId="urn:microsoft.com/office/officeart/2005/8/layout/hierarchy1"/>
    <dgm:cxn modelId="{6787D183-1B05-6347-B344-886373C58A40}" type="presParOf" srcId="{303AD919-B72B-6142-B760-082C6CB657A9}" destId="{6FF7E940-35EC-3943-9637-E0992E267626}" srcOrd="0" destOrd="0" presId="urn:microsoft.com/office/officeart/2005/8/layout/hierarchy1"/>
    <dgm:cxn modelId="{059CEA48-FD96-7841-89A4-44711FF91F73}" type="presParOf" srcId="{6FF7E940-35EC-3943-9637-E0992E267626}" destId="{080C438B-0599-1B4F-A8BE-F3CB90A503C2}" srcOrd="0" destOrd="0" presId="urn:microsoft.com/office/officeart/2005/8/layout/hierarchy1"/>
    <dgm:cxn modelId="{3B9CF1B6-C531-6B40-BE07-553C29A16426}" type="presParOf" srcId="{6FF7E940-35EC-3943-9637-E0992E267626}" destId="{07B70E8F-9894-CC40-A004-2A95B5A89A8D}" srcOrd="1" destOrd="0" presId="urn:microsoft.com/office/officeart/2005/8/layout/hierarchy1"/>
    <dgm:cxn modelId="{31D56107-D795-8B41-B824-CC6CC3E33ED2}" type="presParOf" srcId="{303AD919-B72B-6142-B760-082C6CB657A9}" destId="{48B26B3B-6A8D-7846-B15A-7A22FB77C3B0}" srcOrd="1" destOrd="0" presId="urn:microsoft.com/office/officeart/2005/8/layout/hierarchy1"/>
    <dgm:cxn modelId="{C8A50EB7-B178-9C43-B865-5934DE83CF6C}" type="presParOf" srcId="{8998E8A8-63D5-1C4C-8507-4679E2288023}" destId="{30E679A3-9A67-D942-B430-93822837B35A}" srcOrd="2" destOrd="0" presId="urn:microsoft.com/office/officeart/2005/8/layout/hierarchy1"/>
    <dgm:cxn modelId="{C208E553-3040-114A-BE9D-BB663ACECA3F}" type="presParOf" srcId="{8998E8A8-63D5-1C4C-8507-4679E2288023}" destId="{E12CE691-AADF-264B-9B83-C7970D24247B}" srcOrd="3" destOrd="0" presId="urn:microsoft.com/office/officeart/2005/8/layout/hierarchy1"/>
    <dgm:cxn modelId="{33E2C065-46C9-CF47-955F-3AEADB4C4CED}" type="presParOf" srcId="{E12CE691-AADF-264B-9B83-C7970D24247B}" destId="{378B1706-A1DA-844C-BE0E-00E4061C6A42}" srcOrd="0" destOrd="0" presId="urn:microsoft.com/office/officeart/2005/8/layout/hierarchy1"/>
    <dgm:cxn modelId="{9345D173-7CA6-C546-AC55-42EA0FDCD4AE}" type="presParOf" srcId="{378B1706-A1DA-844C-BE0E-00E4061C6A42}" destId="{213475F7-A7AC-8B46-AC06-BF3A6DE22543}" srcOrd="0" destOrd="0" presId="urn:microsoft.com/office/officeart/2005/8/layout/hierarchy1"/>
    <dgm:cxn modelId="{DAF7B05E-131E-5D45-9FF8-9988F60BE645}" type="presParOf" srcId="{378B1706-A1DA-844C-BE0E-00E4061C6A42}" destId="{2EF8D32A-8F8D-3B48-8638-5AD9B5E1725C}" srcOrd="1" destOrd="0" presId="urn:microsoft.com/office/officeart/2005/8/layout/hierarchy1"/>
    <dgm:cxn modelId="{FE39A0BA-E902-AB4C-B579-96D6FA253D1F}" type="presParOf" srcId="{E12CE691-AADF-264B-9B83-C7970D24247B}" destId="{8054EA5F-9B6F-9E4B-A5AE-515C9FF3F4ED}" srcOrd="1" destOrd="0" presId="urn:microsoft.com/office/officeart/2005/8/layout/hierarchy1"/>
    <dgm:cxn modelId="{E42E7480-EB75-1641-B1F8-E30A1E6C0F76}" type="presParOf" srcId="{8998E8A8-63D5-1C4C-8507-4679E2288023}" destId="{897285B6-9994-1647-A64E-167C3024C020}" srcOrd="4" destOrd="0" presId="urn:microsoft.com/office/officeart/2005/8/layout/hierarchy1"/>
    <dgm:cxn modelId="{14806375-4A02-3D40-92B8-17389D5E1148}" type="presParOf" srcId="{8998E8A8-63D5-1C4C-8507-4679E2288023}" destId="{260507B5-76D7-AA4E-ABEF-1374DBB40EE9}" srcOrd="5" destOrd="0" presId="urn:microsoft.com/office/officeart/2005/8/layout/hierarchy1"/>
    <dgm:cxn modelId="{BBD64F87-2C25-894A-B9D4-497771D1BFE8}" type="presParOf" srcId="{260507B5-76D7-AA4E-ABEF-1374DBB40EE9}" destId="{6EFCEA9B-584C-ED4D-BB75-4BB5FF527A39}" srcOrd="0" destOrd="0" presId="urn:microsoft.com/office/officeart/2005/8/layout/hierarchy1"/>
    <dgm:cxn modelId="{A624DAFA-FD4B-F749-A565-B03D9DBBF2E4}" type="presParOf" srcId="{6EFCEA9B-584C-ED4D-BB75-4BB5FF527A39}" destId="{945E3754-754B-B44A-855D-5A6F3017933A}" srcOrd="0" destOrd="0" presId="urn:microsoft.com/office/officeart/2005/8/layout/hierarchy1"/>
    <dgm:cxn modelId="{6867FF5C-F58A-DF48-B265-F32B730C937F}" type="presParOf" srcId="{6EFCEA9B-584C-ED4D-BB75-4BB5FF527A39}" destId="{83FB8AE6-109C-084C-8C3C-76E781EE194B}" srcOrd="1" destOrd="0" presId="urn:microsoft.com/office/officeart/2005/8/layout/hierarchy1"/>
    <dgm:cxn modelId="{89E42515-8506-184C-AF87-9149344BD31C}" type="presParOf" srcId="{260507B5-76D7-AA4E-ABEF-1374DBB40EE9}" destId="{A2CFE8A4-1FEE-9940-9E8F-CEABFAA0BE21}" srcOrd="1" destOrd="0" presId="urn:microsoft.com/office/officeart/2005/8/layout/hierarchy1"/>
    <dgm:cxn modelId="{9BC7D7D3-58D6-F74C-9C83-D7F2F8FDF47A}" type="presParOf" srcId="{8998E8A8-63D5-1C4C-8507-4679E2288023}" destId="{B1064D90-5A07-4149-BB66-B45C5E3BE934}" srcOrd="6" destOrd="0" presId="urn:microsoft.com/office/officeart/2005/8/layout/hierarchy1"/>
    <dgm:cxn modelId="{FC517ADA-ABA2-3544-AB5A-B1F7F1A972D5}" type="presParOf" srcId="{8998E8A8-63D5-1C4C-8507-4679E2288023}" destId="{F1C71BBF-2B2F-7E45-9898-35006FB8572F}" srcOrd="7" destOrd="0" presId="urn:microsoft.com/office/officeart/2005/8/layout/hierarchy1"/>
    <dgm:cxn modelId="{BCBF9402-4370-CC45-98AC-F2F9F52FE3C6}" type="presParOf" srcId="{F1C71BBF-2B2F-7E45-9898-35006FB8572F}" destId="{2F5BF24D-4EFD-B44A-9654-FDFFACDFD976}" srcOrd="0" destOrd="0" presId="urn:microsoft.com/office/officeart/2005/8/layout/hierarchy1"/>
    <dgm:cxn modelId="{5B619686-2613-CB43-9696-0F2E0B96A4AD}" type="presParOf" srcId="{2F5BF24D-4EFD-B44A-9654-FDFFACDFD976}" destId="{8E38FA05-97F9-1144-B832-601F9EA29172}" srcOrd="0" destOrd="0" presId="urn:microsoft.com/office/officeart/2005/8/layout/hierarchy1"/>
    <dgm:cxn modelId="{D080E891-B317-6745-8FCE-F979313BDD76}" type="presParOf" srcId="{2F5BF24D-4EFD-B44A-9654-FDFFACDFD976}" destId="{4A27DC37-956D-0845-B78F-FDFB90D3B4CC}" srcOrd="1" destOrd="0" presId="urn:microsoft.com/office/officeart/2005/8/layout/hierarchy1"/>
    <dgm:cxn modelId="{115C5079-2E2E-DA47-8E91-0E06AC8219E3}" type="presParOf" srcId="{F1C71BBF-2B2F-7E45-9898-35006FB8572F}" destId="{54B5219F-3533-AB44-84D4-A7B016531C37}" srcOrd="1" destOrd="0" presId="urn:microsoft.com/office/officeart/2005/8/layout/hierarchy1"/>
    <dgm:cxn modelId="{C23F2367-31B5-F644-A8D4-1EE0C2F99AFC}" type="presParOf" srcId="{8998E8A8-63D5-1C4C-8507-4679E2288023}" destId="{243F56F7-10AD-BF4D-BDD2-6A4909938B20}" srcOrd="8" destOrd="0" presId="urn:microsoft.com/office/officeart/2005/8/layout/hierarchy1"/>
    <dgm:cxn modelId="{41BB9A6B-FA80-AD43-9BDF-AEF5B33F2B6A}" type="presParOf" srcId="{8998E8A8-63D5-1C4C-8507-4679E2288023}" destId="{DC89C0D9-6FF7-CE4B-99DA-495C03EBB923}" srcOrd="9" destOrd="0" presId="urn:microsoft.com/office/officeart/2005/8/layout/hierarchy1"/>
    <dgm:cxn modelId="{4B476A32-5662-E44F-B91E-405AC2513B94}" type="presParOf" srcId="{DC89C0D9-6FF7-CE4B-99DA-495C03EBB923}" destId="{84AF9353-6286-DE45-B9BB-1F4F91B2DFE7}" srcOrd="0" destOrd="0" presId="urn:microsoft.com/office/officeart/2005/8/layout/hierarchy1"/>
    <dgm:cxn modelId="{CC296F68-4902-C546-8076-444EB1F21F0D}" type="presParOf" srcId="{84AF9353-6286-DE45-B9BB-1F4F91B2DFE7}" destId="{57196B02-9A0B-4446-A862-058983FB05A8}" srcOrd="0" destOrd="0" presId="urn:microsoft.com/office/officeart/2005/8/layout/hierarchy1"/>
    <dgm:cxn modelId="{8DDEA38A-153D-B04A-85B9-8B31708CF201}" type="presParOf" srcId="{84AF9353-6286-DE45-B9BB-1F4F91B2DFE7}" destId="{E705793C-AB28-0F4D-874B-AA203DB1FC6A}" srcOrd="1" destOrd="0" presId="urn:microsoft.com/office/officeart/2005/8/layout/hierarchy1"/>
    <dgm:cxn modelId="{F12C4842-1FDD-1140-B2B2-E5854DDDAFCB}" type="presParOf" srcId="{DC89C0D9-6FF7-CE4B-99DA-495C03EBB923}" destId="{10AC0D24-00E5-A946-AA08-E2A7EA138874}" srcOrd="1" destOrd="0" presId="urn:microsoft.com/office/officeart/2005/8/layout/hierarchy1"/>
    <dgm:cxn modelId="{9C52B580-1A92-0F4C-A81B-A9E4A1D055DF}" type="presParOf" srcId="{8998E8A8-63D5-1C4C-8507-4679E2288023}" destId="{CE774281-8B53-2E4C-85CC-FDC98D7F7345}" srcOrd="10" destOrd="0" presId="urn:microsoft.com/office/officeart/2005/8/layout/hierarchy1"/>
    <dgm:cxn modelId="{890F21CF-7BE8-0C4B-86EB-1F80BBD85FF9}" type="presParOf" srcId="{8998E8A8-63D5-1C4C-8507-4679E2288023}" destId="{51B313C4-D368-9A40-911C-CB31AEA48089}" srcOrd="11" destOrd="0" presId="urn:microsoft.com/office/officeart/2005/8/layout/hierarchy1"/>
    <dgm:cxn modelId="{D5147A29-FB0F-1346-ACB6-40EAE4D40031}" type="presParOf" srcId="{51B313C4-D368-9A40-911C-CB31AEA48089}" destId="{8C0B0031-7E09-0F4D-8BC3-9E7E772C6875}" srcOrd="0" destOrd="0" presId="urn:microsoft.com/office/officeart/2005/8/layout/hierarchy1"/>
    <dgm:cxn modelId="{FF624DA4-D139-E840-B490-C93CB4F15045}" type="presParOf" srcId="{8C0B0031-7E09-0F4D-8BC3-9E7E772C6875}" destId="{2329BE03-63F0-6F4F-9E5B-22F316D91043}" srcOrd="0" destOrd="0" presId="urn:microsoft.com/office/officeart/2005/8/layout/hierarchy1"/>
    <dgm:cxn modelId="{96847132-B816-E444-99AE-0F619216F42D}" type="presParOf" srcId="{8C0B0031-7E09-0F4D-8BC3-9E7E772C6875}" destId="{45EEBDCE-26B9-B045-8ECD-2F2F57ADB543}" srcOrd="1" destOrd="0" presId="urn:microsoft.com/office/officeart/2005/8/layout/hierarchy1"/>
    <dgm:cxn modelId="{AE357A00-7355-0743-86BA-F0C410435F6D}" type="presParOf" srcId="{51B313C4-D368-9A40-911C-CB31AEA48089}" destId="{173D9088-F3DF-C642-9290-11614815D3A9}" srcOrd="1" destOrd="0" presId="urn:microsoft.com/office/officeart/2005/8/layout/hierarchy1"/>
    <dgm:cxn modelId="{187CC18A-DA2C-D242-999A-63C1CDFF8C14}" type="presParOf" srcId="{8998E8A8-63D5-1C4C-8507-4679E2288023}" destId="{4AE1FC51-F167-0947-84E3-5243A4DC2F60}" srcOrd="12" destOrd="0" presId="urn:microsoft.com/office/officeart/2005/8/layout/hierarchy1"/>
    <dgm:cxn modelId="{79B118DF-87F3-B94F-9C04-3F0C83567422}" type="presParOf" srcId="{8998E8A8-63D5-1C4C-8507-4679E2288023}" destId="{2951B418-0FC0-FB40-89E2-E6B91E3BB451}" srcOrd="13" destOrd="0" presId="urn:microsoft.com/office/officeart/2005/8/layout/hierarchy1"/>
    <dgm:cxn modelId="{8B5BCD61-9E08-5A43-857F-5E4FA43FFFCE}" type="presParOf" srcId="{2951B418-0FC0-FB40-89E2-E6B91E3BB451}" destId="{8DB891E4-97A7-1845-AECE-2B25FB5C57FA}" srcOrd="0" destOrd="0" presId="urn:microsoft.com/office/officeart/2005/8/layout/hierarchy1"/>
    <dgm:cxn modelId="{174FBBE0-DA72-E14A-8C1B-FE12C25D5720}" type="presParOf" srcId="{8DB891E4-97A7-1845-AECE-2B25FB5C57FA}" destId="{00F065D5-4812-AC41-8044-8A85A4D5E324}" srcOrd="0" destOrd="0" presId="urn:microsoft.com/office/officeart/2005/8/layout/hierarchy1"/>
    <dgm:cxn modelId="{FCC00DEA-DC3B-6E45-9562-214CFEB55833}" type="presParOf" srcId="{8DB891E4-97A7-1845-AECE-2B25FB5C57FA}" destId="{258CADBA-8765-EB48-A771-D2B5F04E4A9A}" srcOrd="1" destOrd="0" presId="urn:microsoft.com/office/officeart/2005/8/layout/hierarchy1"/>
    <dgm:cxn modelId="{EB406B90-4B88-A24E-9642-B7A4E7E80349}" type="presParOf" srcId="{2951B418-0FC0-FB40-89E2-E6B91E3BB451}" destId="{4E10BFA4-0FDD-6E47-BEF1-8D46D6F5D5E1}" srcOrd="1" destOrd="0" presId="urn:microsoft.com/office/officeart/2005/8/layout/hierarchy1"/>
    <dgm:cxn modelId="{34298553-32DD-E444-AA89-4D7DADE954F6}" type="presParOf" srcId="{8998E8A8-63D5-1C4C-8507-4679E2288023}" destId="{035D8C62-17C9-DF4A-A74E-A2B4AEC72489}" srcOrd="14" destOrd="0" presId="urn:microsoft.com/office/officeart/2005/8/layout/hierarchy1"/>
    <dgm:cxn modelId="{B7380B0F-07E5-6E48-9318-5C04ABD78EBB}" type="presParOf" srcId="{8998E8A8-63D5-1C4C-8507-4679E2288023}" destId="{1FBC7104-9555-3944-B017-344A6A3D64C4}" srcOrd="15" destOrd="0" presId="urn:microsoft.com/office/officeart/2005/8/layout/hierarchy1"/>
    <dgm:cxn modelId="{9BD1B321-CABF-0046-B46C-5F5576FDF2A4}" type="presParOf" srcId="{1FBC7104-9555-3944-B017-344A6A3D64C4}" destId="{77AF75B0-AD4F-F045-8286-FAB58D375A2C}" srcOrd="0" destOrd="0" presId="urn:microsoft.com/office/officeart/2005/8/layout/hierarchy1"/>
    <dgm:cxn modelId="{C433E64D-BD5A-3340-ACE9-B876C7E393EF}" type="presParOf" srcId="{77AF75B0-AD4F-F045-8286-FAB58D375A2C}" destId="{78F25EE8-DBDA-544A-9609-79447E094129}" srcOrd="0" destOrd="0" presId="urn:microsoft.com/office/officeart/2005/8/layout/hierarchy1"/>
    <dgm:cxn modelId="{235D7935-3F54-4B4F-8ADC-20726237A11D}" type="presParOf" srcId="{77AF75B0-AD4F-F045-8286-FAB58D375A2C}" destId="{37585A1B-2104-1E47-A57E-ECE4F5CCEB49}" srcOrd="1" destOrd="0" presId="urn:microsoft.com/office/officeart/2005/8/layout/hierarchy1"/>
    <dgm:cxn modelId="{A5AF96DB-047B-0048-ADFC-AF154221A4E9}" type="presParOf" srcId="{1FBC7104-9555-3944-B017-344A6A3D64C4}" destId="{630D4527-9869-6243-8F9B-4136CA6B9ACD}" srcOrd="1" destOrd="0" presId="urn:microsoft.com/office/officeart/2005/8/layout/hierarchy1"/>
    <dgm:cxn modelId="{C3113B92-764C-E341-A95D-59D0C043866B}" type="presParOf" srcId="{630D4527-9869-6243-8F9B-4136CA6B9ACD}" destId="{D1225C24-E272-AF4A-8A1D-2D5634AE744C}" srcOrd="0" destOrd="0" presId="urn:microsoft.com/office/officeart/2005/8/layout/hierarchy1"/>
    <dgm:cxn modelId="{9DCE945D-9CF0-AE49-8CC3-0089B4EAD835}" type="presParOf" srcId="{630D4527-9869-6243-8F9B-4136CA6B9ACD}" destId="{A49FDAE0-276B-064C-B228-FE38A018FCB5}" srcOrd="1" destOrd="0" presId="urn:microsoft.com/office/officeart/2005/8/layout/hierarchy1"/>
    <dgm:cxn modelId="{F19E50E4-EA57-D749-AF50-EBFE76EDEE58}" type="presParOf" srcId="{A49FDAE0-276B-064C-B228-FE38A018FCB5}" destId="{1D4176FD-155C-C847-9B80-E8C62BF8EEB5}" srcOrd="0" destOrd="0" presId="urn:microsoft.com/office/officeart/2005/8/layout/hierarchy1"/>
    <dgm:cxn modelId="{AD27E9B7-E16D-CD46-8AA3-77ED928BC16B}" type="presParOf" srcId="{1D4176FD-155C-C847-9B80-E8C62BF8EEB5}" destId="{21886E74-EE89-1241-AD60-B79EF6368D9E}" srcOrd="0" destOrd="0" presId="urn:microsoft.com/office/officeart/2005/8/layout/hierarchy1"/>
    <dgm:cxn modelId="{CD5DD611-0B1F-6F4E-9664-5A58D6D01B30}" type="presParOf" srcId="{1D4176FD-155C-C847-9B80-E8C62BF8EEB5}" destId="{13539B19-8074-7049-909D-51DCDD4F787C}" srcOrd="1" destOrd="0" presId="urn:microsoft.com/office/officeart/2005/8/layout/hierarchy1"/>
    <dgm:cxn modelId="{1632B40B-3DF7-5548-83D0-0780F9D3F14C}" type="presParOf" srcId="{A49FDAE0-276B-064C-B228-FE38A018FCB5}" destId="{83BD2C22-3B79-6440-8580-51A7A4B3D5C0}" srcOrd="1" destOrd="0" presId="urn:microsoft.com/office/officeart/2005/8/layout/hierarchy1"/>
    <dgm:cxn modelId="{7798D772-1721-5F49-BE73-518B539B80E9}" type="presParOf" srcId="{630D4527-9869-6243-8F9B-4136CA6B9ACD}" destId="{50BBCF8B-70C9-1143-BC60-ED5089BC7895}" srcOrd="2" destOrd="0" presId="urn:microsoft.com/office/officeart/2005/8/layout/hierarchy1"/>
    <dgm:cxn modelId="{F06804C9-BB64-BB4C-A61A-DDE7152913E2}" type="presParOf" srcId="{630D4527-9869-6243-8F9B-4136CA6B9ACD}" destId="{E82CC472-5E32-8B41-BBA4-CE1B0AFA6003}" srcOrd="3" destOrd="0" presId="urn:microsoft.com/office/officeart/2005/8/layout/hierarchy1"/>
    <dgm:cxn modelId="{F4824284-1D5B-D94B-9F4A-9404A977CC54}" type="presParOf" srcId="{E82CC472-5E32-8B41-BBA4-CE1B0AFA6003}" destId="{317A6B75-0784-194D-A35B-A30B0998AF64}" srcOrd="0" destOrd="0" presId="urn:microsoft.com/office/officeart/2005/8/layout/hierarchy1"/>
    <dgm:cxn modelId="{E29AB894-A66F-EE48-9110-4BDDCFA9D707}" type="presParOf" srcId="{317A6B75-0784-194D-A35B-A30B0998AF64}" destId="{67905308-DFD3-814C-B0CE-7CACDFDC10EF}" srcOrd="0" destOrd="0" presId="urn:microsoft.com/office/officeart/2005/8/layout/hierarchy1"/>
    <dgm:cxn modelId="{D535DC03-3C81-1D46-9E28-D97732134EF2}" type="presParOf" srcId="{317A6B75-0784-194D-A35B-A30B0998AF64}" destId="{222AD54D-8222-A546-A64A-2FBCFD870F85}" srcOrd="1" destOrd="0" presId="urn:microsoft.com/office/officeart/2005/8/layout/hierarchy1"/>
    <dgm:cxn modelId="{D07DE1CF-5B1A-FC43-81A1-54504E166ECA}" type="presParOf" srcId="{E82CC472-5E32-8B41-BBA4-CE1B0AFA6003}" destId="{4CE5782D-0672-A94C-A778-087F943E6964}" srcOrd="1" destOrd="0" presId="urn:microsoft.com/office/officeart/2005/8/layout/hierarchy1"/>
    <dgm:cxn modelId="{D80CDE24-C4B0-EF4C-8ECB-C8944A17FF89}" type="presParOf" srcId="{630D4527-9869-6243-8F9B-4136CA6B9ACD}" destId="{B52F9A13-EF1A-1445-B1F8-0DFA78441CF9}" srcOrd="4" destOrd="0" presId="urn:microsoft.com/office/officeart/2005/8/layout/hierarchy1"/>
    <dgm:cxn modelId="{5F9111D4-8210-8C43-AA65-83104F6BB409}" type="presParOf" srcId="{630D4527-9869-6243-8F9B-4136CA6B9ACD}" destId="{A03973DE-9832-D049-B284-557E1AF2D59C}" srcOrd="5" destOrd="0" presId="urn:microsoft.com/office/officeart/2005/8/layout/hierarchy1"/>
    <dgm:cxn modelId="{7719D978-115D-FB4D-88BB-5FE193D901A8}" type="presParOf" srcId="{A03973DE-9832-D049-B284-557E1AF2D59C}" destId="{95C6F9B9-9D94-C343-80EB-26BD08F0BFD7}" srcOrd="0" destOrd="0" presId="urn:microsoft.com/office/officeart/2005/8/layout/hierarchy1"/>
    <dgm:cxn modelId="{34433DA1-B3C3-7940-82D6-FFB33840D28E}" type="presParOf" srcId="{95C6F9B9-9D94-C343-80EB-26BD08F0BFD7}" destId="{57E81BAE-226E-3240-B49D-9C58CBF15310}" srcOrd="0" destOrd="0" presId="urn:microsoft.com/office/officeart/2005/8/layout/hierarchy1"/>
    <dgm:cxn modelId="{EC004988-2092-284F-AE09-D7B5F9219EE6}" type="presParOf" srcId="{95C6F9B9-9D94-C343-80EB-26BD08F0BFD7}" destId="{A56876F4-1E62-944D-B711-2FEC5C7E4DAB}" srcOrd="1" destOrd="0" presId="urn:microsoft.com/office/officeart/2005/8/layout/hierarchy1"/>
    <dgm:cxn modelId="{08E1919A-E206-1841-95C3-BB6AEE7CCC37}" type="presParOf" srcId="{A03973DE-9832-D049-B284-557E1AF2D59C}" destId="{A0B4F88B-FD5F-434C-B47E-9018F1230A61}" srcOrd="1" destOrd="0" presId="urn:microsoft.com/office/officeart/2005/8/layout/hierarchy1"/>
    <dgm:cxn modelId="{B8EF9217-E6F3-C24E-9E36-1666AB5B6D2F}" type="presParOf" srcId="{630D4527-9869-6243-8F9B-4136CA6B9ACD}" destId="{59F31C9B-90D8-C04B-9DC7-3A62A7DB9CD4}" srcOrd="6" destOrd="0" presId="urn:microsoft.com/office/officeart/2005/8/layout/hierarchy1"/>
    <dgm:cxn modelId="{0DEDC16B-E83D-1E40-BB25-608B0B7EF353}" type="presParOf" srcId="{630D4527-9869-6243-8F9B-4136CA6B9ACD}" destId="{F1FB0592-00CC-7243-B4CD-D75F40EB633B}" srcOrd="7" destOrd="0" presId="urn:microsoft.com/office/officeart/2005/8/layout/hierarchy1"/>
    <dgm:cxn modelId="{5F9FBAF1-BE27-4F46-89C8-D9AAE30D58F3}" type="presParOf" srcId="{F1FB0592-00CC-7243-B4CD-D75F40EB633B}" destId="{699A9330-6391-7349-A297-87FFD2C79480}" srcOrd="0" destOrd="0" presId="urn:microsoft.com/office/officeart/2005/8/layout/hierarchy1"/>
    <dgm:cxn modelId="{A13BCE1F-ACAB-E44A-96B9-2D5E337C433C}" type="presParOf" srcId="{699A9330-6391-7349-A297-87FFD2C79480}" destId="{BCD9EEDB-6917-294E-A70E-015FA3C1343D}" srcOrd="0" destOrd="0" presId="urn:microsoft.com/office/officeart/2005/8/layout/hierarchy1"/>
    <dgm:cxn modelId="{6E3F28AD-3EC5-4441-B065-B666A03C21F4}" type="presParOf" srcId="{699A9330-6391-7349-A297-87FFD2C79480}" destId="{6BC6106A-9C86-194B-8281-75CCA3E0DE1E}" srcOrd="1" destOrd="0" presId="urn:microsoft.com/office/officeart/2005/8/layout/hierarchy1"/>
    <dgm:cxn modelId="{08574C21-920F-5D40-80DE-44A76538B796}" type="presParOf" srcId="{F1FB0592-00CC-7243-B4CD-D75F40EB633B}" destId="{A67817CE-9B94-0C47-A1C9-342B857F9528}" srcOrd="1" destOrd="0" presId="urn:microsoft.com/office/officeart/2005/8/layout/hierarchy1"/>
    <dgm:cxn modelId="{167023FB-0568-4747-833A-D0923C768FEF}" type="presParOf" srcId="{630D4527-9869-6243-8F9B-4136CA6B9ACD}" destId="{A5F4AF84-93CE-334B-A0B1-0DF3EBE584B4}" srcOrd="8" destOrd="0" presId="urn:microsoft.com/office/officeart/2005/8/layout/hierarchy1"/>
    <dgm:cxn modelId="{091E57C8-EEF7-C04C-8DEB-45DCFBF45D7A}" type="presParOf" srcId="{630D4527-9869-6243-8F9B-4136CA6B9ACD}" destId="{6AC5D226-F521-7D45-B38F-A50402194A1D}" srcOrd="9" destOrd="0" presId="urn:microsoft.com/office/officeart/2005/8/layout/hierarchy1"/>
    <dgm:cxn modelId="{B9EC2E33-6E02-574A-B2F4-C303E8492468}" type="presParOf" srcId="{6AC5D226-F521-7D45-B38F-A50402194A1D}" destId="{E5F4AE9B-C0BE-7144-875F-4222B3E30DE3}" srcOrd="0" destOrd="0" presId="urn:microsoft.com/office/officeart/2005/8/layout/hierarchy1"/>
    <dgm:cxn modelId="{A2E32D62-C9F7-1447-8BC5-09E0E55C9748}" type="presParOf" srcId="{E5F4AE9B-C0BE-7144-875F-4222B3E30DE3}" destId="{D780142C-7AF5-454F-8A6E-F976C17A1C0A}" srcOrd="0" destOrd="0" presId="urn:microsoft.com/office/officeart/2005/8/layout/hierarchy1"/>
    <dgm:cxn modelId="{4EA72581-897E-0048-89AF-847B3E4374D3}" type="presParOf" srcId="{E5F4AE9B-C0BE-7144-875F-4222B3E30DE3}" destId="{FC7F29FB-7B8A-F64C-B1EB-FD8877B289C5}" srcOrd="1" destOrd="0" presId="urn:microsoft.com/office/officeart/2005/8/layout/hierarchy1"/>
    <dgm:cxn modelId="{24C8A670-DF40-0B4A-977C-734466A05879}" type="presParOf" srcId="{6AC5D226-F521-7D45-B38F-A50402194A1D}" destId="{3ADA4C2F-C2DF-6447-B9AF-7E3EA1D775D8}" srcOrd="1" destOrd="0" presId="urn:microsoft.com/office/officeart/2005/8/layout/hierarchy1"/>
    <dgm:cxn modelId="{E2A8ED69-1BB3-AF43-AB9F-E771B9B12943}" type="presParOf" srcId="{630D4527-9869-6243-8F9B-4136CA6B9ACD}" destId="{339C5866-259D-354F-B5A8-E731336BEC19}" srcOrd="10" destOrd="0" presId="urn:microsoft.com/office/officeart/2005/8/layout/hierarchy1"/>
    <dgm:cxn modelId="{0B13A363-4159-C64A-8EFA-3D9F7F6F9ACF}" type="presParOf" srcId="{630D4527-9869-6243-8F9B-4136CA6B9ACD}" destId="{33475097-15CC-4541-A204-6607ACD74FE5}" srcOrd="11" destOrd="0" presId="urn:microsoft.com/office/officeart/2005/8/layout/hierarchy1"/>
    <dgm:cxn modelId="{EC6677E9-9106-8640-BF64-155BD8F47F7E}" type="presParOf" srcId="{33475097-15CC-4541-A204-6607ACD74FE5}" destId="{DAEE7A00-523B-4E43-916D-91F24AE8F47B}" srcOrd="0" destOrd="0" presId="urn:microsoft.com/office/officeart/2005/8/layout/hierarchy1"/>
    <dgm:cxn modelId="{07B1931A-CC62-D04E-AA5D-C8B812224F8E}" type="presParOf" srcId="{DAEE7A00-523B-4E43-916D-91F24AE8F47B}" destId="{729A3F95-20D4-F747-96DD-019B103912E1}" srcOrd="0" destOrd="0" presId="urn:microsoft.com/office/officeart/2005/8/layout/hierarchy1"/>
    <dgm:cxn modelId="{2A152A29-9CCE-EF47-A030-8DAB3FE89CC9}" type="presParOf" srcId="{DAEE7A00-523B-4E43-916D-91F24AE8F47B}" destId="{17C2E211-BE68-B347-80DE-F35A47A72D97}" srcOrd="1" destOrd="0" presId="urn:microsoft.com/office/officeart/2005/8/layout/hierarchy1"/>
    <dgm:cxn modelId="{E21FD117-FE52-FF45-9B7A-52B5BC67F042}" type="presParOf" srcId="{33475097-15CC-4541-A204-6607ACD74FE5}" destId="{A709A142-9070-7543-804A-C53C78B4E5C4}" srcOrd="1" destOrd="0" presId="urn:microsoft.com/office/officeart/2005/8/layout/hierarchy1"/>
    <dgm:cxn modelId="{5009C842-C0B6-0A4F-B02A-77D173FE7FA3}" type="presParOf" srcId="{630D4527-9869-6243-8F9B-4136CA6B9ACD}" destId="{F869BFEB-73EB-2945-9296-40C07B97C69E}" srcOrd="12" destOrd="0" presId="urn:microsoft.com/office/officeart/2005/8/layout/hierarchy1"/>
    <dgm:cxn modelId="{B29865DB-C657-F748-BA2F-6C24D8CCE817}" type="presParOf" srcId="{630D4527-9869-6243-8F9B-4136CA6B9ACD}" destId="{E269F6DE-B0D5-514F-8984-16E6464E794A}" srcOrd="13" destOrd="0" presId="urn:microsoft.com/office/officeart/2005/8/layout/hierarchy1"/>
    <dgm:cxn modelId="{9AF96E26-F096-8B44-8DA3-7BA6358F43CB}" type="presParOf" srcId="{E269F6DE-B0D5-514F-8984-16E6464E794A}" destId="{2EA28EBD-60BC-EB4C-8793-C3DCBBE8C7D8}" srcOrd="0" destOrd="0" presId="urn:microsoft.com/office/officeart/2005/8/layout/hierarchy1"/>
    <dgm:cxn modelId="{7B21092B-733A-934C-B314-DB3170E845B0}" type="presParOf" srcId="{2EA28EBD-60BC-EB4C-8793-C3DCBBE8C7D8}" destId="{ED818997-1BCC-5441-889A-D18FE4098140}" srcOrd="0" destOrd="0" presId="urn:microsoft.com/office/officeart/2005/8/layout/hierarchy1"/>
    <dgm:cxn modelId="{3C5D98DB-2E00-E14B-9105-456CC319C9EE}" type="presParOf" srcId="{2EA28EBD-60BC-EB4C-8793-C3DCBBE8C7D8}" destId="{9941954C-87AA-364F-9DC8-C6E4AE0621A9}" srcOrd="1" destOrd="0" presId="urn:microsoft.com/office/officeart/2005/8/layout/hierarchy1"/>
    <dgm:cxn modelId="{0C07C7E9-3723-2F42-9843-272ACDDA4419}" type="presParOf" srcId="{E269F6DE-B0D5-514F-8984-16E6464E794A}" destId="{FD0F19C0-27F1-EF46-8439-64FF939A9590}" srcOrd="1" destOrd="0" presId="urn:microsoft.com/office/officeart/2005/8/layout/hierarchy1"/>
    <dgm:cxn modelId="{19E2111F-9885-A941-A87A-047C8B8B93E9}" type="presParOf" srcId="{8998E8A8-63D5-1C4C-8507-4679E2288023}" destId="{56473E34-62EB-B246-82A0-6C4818AF00A0}" srcOrd="16" destOrd="0" presId="urn:microsoft.com/office/officeart/2005/8/layout/hierarchy1"/>
    <dgm:cxn modelId="{D4C52A62-B737-734F-B03A-13209199F883}" type="presParOf" srcId="{8998E8A8-63D5-1C4C-8507-4679E2288023}" destId="{5D7B251A-14C8-304A-BBBB-34D88946483B}" srcOrd="17" destOrd="0" presId="urn:microsoft.com/office/officeart/2005/8/layout/hierarchy1"/>
    <dgm:cxn modelId="{227FACA2-3D57-A54E-B901-1F2474FF286C}" type="presParOf" srcId="{5D7B251A-14C8-304A-BBBB-34D88946483B}" destId="{7BD8D1EF-91C5-1447-952C-5B670D0551DC}" srcOrd="0" destOrd="0" presId="urn:microsoft.com/office/officeart/2005/8/layout/hierarchy1"/>
    <dgm:cxn modelId="{8FA50C6C-C342-EB43-8194-3C97E76847DD}" type="presParOf" srcId="{7BD8D1EF-91C5-1447-952C-5B670D0551DC}" destId="{11B90F25-A3AE-0C4E-9E4B-98FBAE3EFC92}" srcOrd="0" destOrd="0" presId="urn:microsoft.com/office/officeart/2005/8/layout/hierarchy1"/>
    <dgm:cxn modelId="{A43B4F00-2118-9046-9963-4BF4D57FCF74}" type="presParOf" srcId="{7BD8D1EF-91C5-1447-952C-5B670D0551DC}" destId="{D23C605B-61EB-444F-88D3-FA1CB4C67A83}" srcOrd="1" destOrd="0" presId="urn:microsoft.com/office/officeart/2005/8/layout/hierarchy1"/>
    <dgm:cxn modelId="{BFA237E2-9FAB-DB44-B100-7BAF2DD9CF5F}" type="presParOf" srcId="{5D7B251A-14C8-304A-BBBB-34D88946483B}" destId="{43A36D77-39A3-A64D-A16F-9FB4864E65E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32B8D1-685C-2243-9A92-F2BA615764DA}"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D5AD8525-0A9C-5F43-8D2D-018D071699A1}">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err="1"/>
            <a:t>NSFBay</a:t>
          </a:r>
          <a:endParaRPr lang="en-US" sz="1200" dirty="0"/>
        </a:p>
      </dgm:t>
    </dgm:pt>
    <dgm:pt modelId="{FCE80413-24BC-514F-AF26-ED0226F253B2}" type="parTrans" cxnId="{35D94B64-162C-8144-8AE5-C5E7CC9C63DA}">
      <dgm:prSet/>
      <dgm:spPr/>
      <dgm:t>
        <a:bodyPr/>
        <a:lstStyle/>
        <a:p>
          <a:endParaRPr lang="en-US"/>
        </a:p>
      </dgm:t>
    </dgm:pt>
    <dgm:pt modelId="{7BC61770-0AD5-2048-861B-322F9B13755D}" type="sibTrans" cxnId="{35D94B64-162C-8144-8AE5-C5E7CC9C63DA}">
      <dgm:prSet/>
      <dgm:spPr/>
      <dgm:t>
        <a:bodyPr/>
        <a:lstStyle/>
        <a:p>
          <a:endParaRPr lang="en-US"/>
        </a:p>
      </dgm:t>
    </dgm:pt>
    <dgm:pt modelId="{FC0F5282-466D-B34C-9785-98C574DA87E1}">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a:t>…</a:t>
          </a:r>
        </a:p>
      </dgm:t>
    </dgm:pt>
    <dgm:pt modelId="{C3D72C33-F9F5-404A-82A2-A9E0BA5132A3}" type="parTrans" cxnId="{281BD9A3-D453-C241-92FB-7D1075CF841E}">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34C60DFD-32BF-5740-AF97-FF596BAFB971}" type="sibTrans" cxnId="{281BD9A3-D453-C241-92FB-7D1075CF841E}">
      <dgm:prSet/>
      <dgm:spPr/>
      <dgm:t>
        <a:bodyPr/>
        <a:lstStyle/>
        <a:p>
          <a:endParaRPr lang="en-US"/>
        </a:p>
      </dgm:t>
    </dgm:pt>
    <dgm:pt modelId="{81225165-AAD8-7A4F-B229-5426DA397856}">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a:t>200808</a:t>
          </a:r>
        </a:p>
      </dgm:t>
    </dgm:pt>
    <dgm:pt modelId="{5C42308E-B354-574D-96BB-5B6BAF50CA6B}" type="parTrans" cxnId="{BDBDE228-B1C3-8046-A6B0-251ACDFE3A29}">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F3DEBCA6-39F9-A343-8885-989FE1BC23D4}" type="sibTrans" cxnId="{BDBDE228-B1C3-8046-A6B0-251ACDFE3A29}">
      <dgm:prSet/>
      <dgm:spPr/>
      <dgm:t>
        <a:bodyPr/>
        <a:lstStyle/>
        <a:p>
          <a:endParaRPr lang="en-US"/>
        </a:p>
      </dgm:t>
    </dgm:pt>
    <dgm:pt modelId="{3C65E89F-6F56-C746-8A1B-307F48AD6F6B}">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200907</a:t>
          </a:r>
        </a:p>
      </dgm:t>
    </dgm:pt>
    <dgm:pt modelId="{4C54DEA6-1EE9-9E4E-A914-52B756800BE5}" type="parTrans" cxnId="{E5B5C2FE-8905-9246-9FCD-3836269ED307}">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BCEAF42D-BE13-D44E-97B6-A2209DA06ACD}" type="sibTrans" cxnId="{E5B5C2FE-8905-9246-9FCD-3836269ED307}">
      <dgm:prSet/>
      <dgm:spPr/>
      <dgm:t>
        <a:bodyPr/>
        <a:lstStyle/>
        <a:p>
          <a:endParaRPr lang="en-US"/>
        </a:p>
      </dgm:t>
    </dgm:pt>
    <dgm:pt modelId="{C6703A92-A331-A64A-8B48-77173BDEEDA9}">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200909</a:t>
          </a:r>
        </a:p>
      </dgm:t>
    </dgm:pt>
    <dgm:pt modelId="{47D83E08-0623-3C4C-9289-0096C9130E32}" type="parTrans" cxnId="{461AC87C-008F-9B4D-9AF6-426D86B8C35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38CB4348-ECCD-AD4D-B77E-E9DB1B291C39}" type="sibTrans" cxnId="{461AC87C-008F-9B4D-9AF6-426D86B8C354}">
      <dgm:prSet/>
      <dgm:spPr/>
      <dgm:t>
        <a:bodyPr/>
        <a:lstStyle/>
        <a:p>
          <a:endParaRPr lang="en-US"/>
        </a:p>
      </dgm:t>
    </dgm:pt>
    <dgm:pt modelId="{4A43B38A-0B0E-6743-8F20-D0345E6CD150}">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201007</a:t>
          </a:r>
        </a:p>
      </dgm:t>
    </dgm:pt>
    <dgm:pt modelId="{AA306FFA-2582-7449-8A76-CC376DF6D062}" type="parTrans" cxnId="{F3898BAC-CB9E-6145-A340-302BA5DFC650}">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70898153-A974-D642-982B-2601294832EB}" type="sibTrans" cxnId="{F3898BAC-CB9E-6145-A340-302BA5DFC650}">
      <dgm:prSet/>
      <dgm:spPr/>
      <dgm:t>
        <a:bodyPr/>
        <a:lstStyle/>
        <a:p>
          <a:endParaRPr lang="en-US"/>
        </a:p>
      </dgm:t>
    </dgm:pt>
    <dgm:pt modelId="{4159D5B8-AA76-CD41-BA76-3B156535EB1D}">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201010</a:t>
          </a:r>
        </a:p>
      </dgm:t>
    </dgm:pt>
    <dgm:pt modelId="{E01539DC-96F1-C947-8045-A9A666DE09DA}" type="parTrans" cxnId="{64EFEF69-EFF6-B04C-BC5D-B3C52F149080}">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FEF8BCB2-B816-D940-9BFD-6CF234E3D6F2}" type="sibTrans" cxnId="{64EFEF69-EFF6-B04C-BC5D-B3C52F149080}">
      <dgm:prSet/>
      <dgm:spPr/>
      <dgm:t>
        <a:bodyPr/>
        <a:lstStyle/>
        <a:p>
          <a:endParaRPr lang="en-US"/>
        </a:p>
      </dgm:t>
    </dgm:pt>
    <dgm:pt modelId="{C1F59DE3-23FF-0144-A5C9-B13D2AA55F72}">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201102</a:t>
          </a:r>
        </a:p>
      </dgm:t>
    </dgm:pt>
    <dgm:pt modelId="{65940102-8BF2-8449-BD7C-7E2BB8C8A89D}" type="parTrans" cxnId="{23091691-3D41-2B40-BBFA-B79B925E38A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7883D3B1-65B6-6A4E-81C1-9BD36DF7DEFE}" type="sibTrans" cxnId="{23091691-3D41-2B40-BBFA-B79B925E38A4}">
      <dgm:prSet/>
      <dgm:spPr/>
      <dgm:t>
        <a:bodyPr/>
        <a:lstStyle/>
        <a:p>
          <a:endParaRPr lang="en-US"/>
        </a:p>
      </dgm:t>
    </dgm:pt>
    <dgm:pt modelId="{2B6110C4-DE54-C249-84A2-D1746BF14BA3}">
      <dgm:prSet custT="1">
        <dgm:style>
          <a:lnRef idx="1">
            <a:schemeClr val="dk1"/>
          </a:lnRef>
          <a:fillRef idx="2">
            <a:schemeClr val="dk1"/>
          </a:fillRef>
          <a:effectRef idx="1">
            <a:schemeClr val="dk1"/>
          </a:effectRef>
          <a:fontRef idx="minor">
            <a:schemeClr val="dk1"/>
          </a:fontRef>
        </dgm:style>
      </dgm:prSet>
      <dgm:spPr/>
      <dgm:t>
        <a:bodyPr/>
        <a:lstStyle/>
        <a:p>
          <a:r>
            <a:rPr lang="en-US" sz="1200" dirty="0"/>
            <a:t>201306</a:t>
          </a:r>
        </a:p>
      </dgm:t>
    </dgm:pt>
    <dgm:pt modelId="{E2387F4D-A07E-2245-B109-39E6C9E38DC0}" type="parTrans" cxnId="{D7B4D5A8-2361-3042-A374-DB6FAFD85D39}">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4C448772-26BF-314B-96CB-BD6DCB7857E2}" type="sibTrans" cxnId="{D7B4D5A8-2361-3042-A374-DB6FAFD85D39}">
      <dgm:prSet/>
      <dgm:spPr/>
      <dgm:t>
        <a:bodyPr/>
        <a:lstStyle/>
        <a:p>
          <a:endParaRPr lang="en-US"/>
        </a:p>
      </dgm:t>
    </dgm:pt>
    <dgm:pt modelId="{A645577D-6C78-2A47-BC8D-52D3D82AE3A0}">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vsoln</a:t>
          </a:r>
          <a:endParaRPr lang="en-US" sz="1200" dirty="0"/>
        </a:p>
      </dgm:t>
    </dgm:pt>
    <dgm:pt modelId="{12D83375-B79C-AD41-BFEF-4F9E8592331A}" type="parTrans" cxnId="{87958613-6AE0-3241-8762-66347B4D10D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429C150A-99E0-9040-8240-DEA0BC96FE76}" type="sibTrans" cxnId="{87958613-6AE0-3241-8762-66347B4D10D4}">
      <dgm:prSet/>
      <dgm:spPr/>
      <dgm:t>
        <a:bodyPr/>
        <a:lstStyle/>
        <a:p>
          <a:endParaRPr lang="en-US"/>
        </a:p>
      </dgm:t>
    </dgm:pt>
    <dgm:pt modelId="{ECA7502B-33A4-2943-BA60-575D1BAA995A}">
      <dgm:prSet custT="1">
        <dgm:style>
          <a:lnRef idx="1">
            <a:schemeClr val="dk1"/>
          </a:lnRef>
          <a:fillRef idx="2">
            <a:schemeClr val="dk1"/>
          </a:fillRef>
          <a:effectRef idx="1">
            <a:schemeClr val="dk1"/>
          </a:effectRef>
          <a:fontRef idx="minor">
            <a:schemeClr val="dk1"/>
          </a:fontRef>
        </dgm:style>
      </dgm:prSet>
      <dgm:spPr/>
      <dgm:t>
        <a:bodyPr/>
        <a:lstStyle/>
        <a:p>
          <a:r>
            <a:rPr lang="en-US" sz="1200" dirty="0"/>
            <a:t>176…185</a:t>
          </a:r>
        </a:p>
      </dgm:t>
    </dgm:pt>
    <dgm:pt modelId="{C57B06E5-2BB5-3945-91FB-52357177E7E8}" type="parTrans" cxnId="{140A33CE-65C2-3C43-B1FF-6C3D5276B166}">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393B12EC-5655-C948-8A4D-50CB17ABB6D4}" type="sibTrans" cxnId="{140A33CE-65C2-3C43-B1FF-6C3D5276B166}">
      <dgm:prSet/>
      <dgm:spPr/>
      <dgm:t>
        <a:bodyPr/>
        <a:lstStyle/>
        <a:p>
          <a:endParaRPr lang="en-US"/>
        </a:p>
      </dgm:t>
    </dgm:pt>
    <dgm:pt modelId="{54EDC608-3C86-9A43-9173-B0D87D06B212}">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brdc</a:t>
          </a:r>
          <a:endParaRPr lang="en-US" sz="1200" dirty="0"/>
        </a:p>
      </dgm:t>
    </dgm:pt>
    <dgm:pt modelId="{77541604-7206-B748-91CA-17529FE5373B}" type="parTrans" cxnId="{6CC25C41-DCEF-B248-ACDC-5FFB7FA8F1E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8ABC3933-6200-BE4D-853C-4B8954D83E3F}" type="sibTrans" cxnId="{6CC25C41-DCEF-B248-ACDC-5FFB7FA8F1E4}">
      <dgm:prSet/>
      <dgm:spPr/>
      <dgm:t>
        <a:bodyPr/>
        <a:lstStyle/>
        <a:p>
          <a:endParaRPr lang="en-US"/>
        </a:p>
      </dgm:t>
    </dgm:pt>
    <dgm:pt modelId="{C6655891-928D-5A47-A04B-89E143FA4C95}">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gfiles</a:t>
          </a:r>
          <a:endParaRPr lang="en-US" sz="1200" dirty="0"/>
        </a:p>
      </dgm:t>
    </dgm:pt>
    <dgm:pt modelId="{BA0D8D74-AA37-1949-B2FE-20B0CEB35708}" type="parTrans" cxnId="{AC8C5303-C38F-864C-B96D-31060141D22C}">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BE91EBD0-7DA1-4046-B5F2-8B6D5E574665}" type="sibTrans" cxnId="{AC8C5303-C38F-864C-B96D-31060141D22C}">
      <dgm:prSet/>
      <dgm:spPr/>
      <dgm:t>
        <a:bodyPr/>
        <a:lstStyle/>
        <a:p>
          <a:endParaRPr lang="en-US"/>
        </a:p>
      </dgm:t>
    </dgm:pt>
    <dgm:pt modelId="{A30D90FE-E60A-4449-A657-CAC964A47DF1}">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igs</a:t>
          </a:r>
          <a:endParaRPr lang="en-US" sz="1200" dirty="0"/>
        </a:p>
      </dgm:t>
    </dgm:pt>
    <dgm:pt modelId="{39FF1299-5C02-544E-B49C-FA51EFEE9596}" type="parTrans" cxnId="{650B5753-7F4A-074E-B61D-BE4A6BC600D4}">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0F2E0A76-D79F-CC4A-A413-BDCEEA4FF604}" type="sibTrans" cxnId="{650B5753-7F4A-074E-B61D-BE4A6BC600D4}">
      <dgm:prSet/>
      <dgm:spPr/>
      <dgm:t>
        <a:bodyPr/>
        <a:lstStyle/>
        <a:p>
          <a:endParaRPr lang="en-US"/>
        </a:p>
      </dgm:t>
    </dgm:pt>
    <dgm:pt modelId="{8BA2083F-97C0-0E42-AC39-50F941667734}">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rinex</a:t>
          </a:r>
          <a:endParaRPr lang="en-US" sz="1200" dirty="0"/>
        </a:p>
      </dgm:t>
    </dgm:pt>
    <dgm:pt modelId="{2F866888-7845-8B4B-8F1F-D28F82F60269}" type="parTrans" cxnId="{7D9E2053-55FA-E24D-99F8-75DBFC82C1A8}">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234277B5-790E-8341-9A78-A5BDC98D4CDF}" type="sibTrans" cxnId="{7D9E2053-55FA-E24D-99F8-75DBFC82C1A8}">
      <dgm:prSet/>
      <dgm:spPr/>
      <dgm:t>
        <a:bodyPr/>
        <a:lstStyle/>
        <a:p>
          <a:endParaRPr lang="en-US"/>
        </a:p>
      </dgm:t>
    </dgm:pt>
    <dgm:pt modelId="{C2F9F26A-F714-8740-BC1A-89954D8EE22F}">
      <dgm:prSet custT="1">
        <dgm:style>
          <a:lnRef idx="1">
            <a:schemeClr val="dk1"/>
          </a:lnRef>
          <a:fillRef idx="2">
            <a:schemeClr val="dk1"/>
          </a:fillRef>
          <a:effectRef idx="1">
            <a:schemeClr val="dk1"/>
          </a:effectRef>
          <a:fontRef idx="minor">
            <a:schemeClr val="dk1"/>
          </a:fontRef>
        </dgm:style>
      </dgm:prSet>
      <dgm:spPr/>
      <dgm:t>
        <a:bodyPr/>
        <a:lstStyle/>
        <a:p>
          <a:r>
            <a:rPr lang="en-US" sz="1200" dirty="0"/>
            <a:t>tables</a:t>
          </a:r>
        </a:p>
      </dgm:t>
    </dgm:pt>
    <dgm:pt modelId="{FC95CABD-5FC1-BD4E-A74C-52957C933F80}" type="parTrans" cxnId="{DF22C9A5-C666-9A44-9258-5A6BEAAE4950}">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42E0BF42-A29D-0647-A848-1207DC2236C0}" type="sibTrans" cxnId="{DF22C9A5-C666-9A44-9258-5A6BEAAE4950}">
      <dgm:prSet/>
      <dgm:spPr/>
      <dgm:t>
        <a:bodyPr/>
        <a:lstStyle/>
        <a:p>
          <a:endParaRPr lang="en-US"/>
        </a:p>
      </dgm:t>
    </dgm:pt>
    <dgm:pt modelId="{6C3C48AA-A21E-6046-BE1E-E977A8BD47CC}">
      <dgm:prSet custT="1">
        <dgm:style>
          <a:lnRef idx="1">
            <a:schemeClr val="dk1"/>
          </a:lnRef>
          <a:fillRef idx="2">
            <a:schemeClr val="dk1"/>
          </a:fillRef>
          <a:effectRef idx="1">
            <a:schemeClr val="dk1"/>
          </a:effectRef>
          <a:fontRef idx="minor">
            <a:schemeClr val="dk1"/>
          </a:fontRef>
        </dgm:style>
      </dgm:prSet>
      <dgm:spPr/>
      <dgm:t>
        <a:bodyPr/>
        <a:lstStyle/>
        <a:p>
          <a:r>
            <a:rPr lang="en-US" sz="1200" dirty="0" err="1"/>
            <a:t>gsoln</a:t>
          </a:r>
          <a:endParaRPr lang="en-US" sz="1200" dirty="0"/>
        </a:p>
      </dgm:t>
    </dgm:pt>
    <dgm:pt modelId="{143A1CA4-69F6-0241-9164-684465F81D07}" type="parTrans" cxnId="{2C87B351-2EB4-1D44-9CF8-FAE798AF922C}">
      <dgm:prSet>
        <dgm:style>
          <a:lnRef idx="1">
            <a:schemeClr val="dk1"/>
          </a:lnRef>
          <a:fillRef idx="2">
            <a:schemeClr val="dk1"/>
          </a:fillRef>
          <a:effectRef idx="1">
            <a:schemeClr val="dk1"/>
          </a:effectRef>
          <a:fontRef idx="minor">
            <a:schemeClr val="dk1"/>
          </a:fontRef>
        </dgm:style>
      </dgm:prSet>
      <dgm:spPr/>
      <dgm:t>
        <a:bodyPr/>
        <a:lstStyle/>
        <a:p>
          <a:endParaRPr lang="en-US" sz="1200"/>
        </a:p>
      </dgm:t>
    </dgm:pt>
    <dgm:pt modelId="{FCF2F573-8FC1-3942-8878-6112CC39AF1D}" type="sibTrans" cxnId="{2C87B351-2EB4-1D44-9CF8-FAE798AF922C}">
      <dgm:prSet/>
      <dgm:spPr/>
      <dgm:t>
        <a:bodyPr/>
        <a:lstStyle/>
        <a:p>
          <a:endParaRPr lang="en-US"/>
        </a:p>
      </dgm:t>
    </dgm:pt>
    <dgm:pt modelId="{F12A2BB9-1575-A745-83FE-6B6FD4544093}" type="pres">
      <dgm:prSet presAssocID="{B932B8D1-685C-2243-9A92-F2BA615764DA}" presName="hierChild1" presStyleCnt="0">
        <dgm:presLayoutVars>
          <dgm:chPref val="1"/>
          <dgm:dir/>
          <dgm:animOne val="branch"/>
          <dgm:animLvl val="lvl"/>
          <dgm:resizeHandles/>
        </dgm:presLayoutVars>
      </dgm:prSet>
      <dgm:spPr/>
    </dgm:pt>
    <dgm:pt modelId="{C3372D6C-D89C-4B4A-8497-911BF789528E}" type="pres">
      <dgm:prSet presAssocID="{D5AD8525-0A9C-5F43-8D2D-018D071699A1}" presName="hierRoot1" presStyleCnt="0"/>
      <dgm:spPr/>
    </dgm:pt>
    <dgm:pt modelId="{F2EFDF26-1F48-3F49-849C-DFA7969D8264}" type="pres">
      <dgm:prSet presAssocID="{D5AD8525-0A9C-5F43-8D2D-018D071699A1}" presName="composite" presStyleCnt="0"/>
      <dgm:spPr/>
    </dgm:pt>
    <dgm:pt modelId="{6AE14812-13AA-624B-B73A-7AA4E726FAF7}" type="pres">
      <dgm:prSet presAssocID="{D5AD8525-0A9C-5F43-8D2D-018D071699A1}" presName="background" presStyleLbl="node0" presStyleIdx="0" presStyleCnt="1">
        <dgm:style>
          <a:lnRef idx="1">
            <a:schemeClr val="dk1"/>
          </a:lnRef>
          <a:fillRef idx="2">
            <a:schemeClr val="dk1"/>
          </a:fillRef>
          <a:effectRef idx="1">
            <a:schemeClr val="dk1"/>
          </a:effectRef>
          <a:fontRef idx="minor">
            <a:schemeClr val="dk1"/>
          </a:fontRef>
        </dgm:style>
      </dgm:prSet>
      <dgm:spPr/>
    </dgm:pt>
    <dgm:pt modelId="{FBDCFBB0-1654-394E-A4B6-F452F0FED3DB}" type="pres">
      <dgm:prSet presAssocID="{D5AD8525-0A9C-5F43-8D2D-018D071699A1}" presName="text" presStyleLbl="fgAcc0" presStyleIdx="0" presStyleCnt="1">
        <dgm:presLayoutVars>
          <dgm:chPref val="3"/>
        </dgm:presLayoutVars>
      </dgm:prSet>
      <dgm:spPr/>
    </dgm:pt>
    <dgm:pt modelId="{8998E8A8-63D5-1C4C-8507-4679E2288023}" type="pres">
      <dgm:prSet presAssocID="{D5AD8525-0A9C-5F43-8D2D-018D071699A1}" presName="hierChild2" presStyleCnt="0"/>
      <dgm:spPr/>
    </dgm:pt>
    <dgm:pt modelId="{05194E03-96C8-4146-A426-14F37A62A633}" type="pres">
      <dgm:prSet presAssocID="{C3D72C33-F9F5-404A-82A2-A9E0BA5132A3}" presName="Name10" presStyleLbl="parChTrans1D2" presStyleIdx="0" presStyleCnt="9"/>
      <dgm:spPr/>
    </dgm:pt>
    <dgm:pt modelId="{303AD919-B72B-6142-B760-082C6CB657A9}" type="pres">
      <dgm:prSet presAssocID="{FC0F5282-466D-B34C-9785-98C574DA87E1}" presName="hierRoot2" presStyleCnt="0"/>
      <dgm:spPr/>
    </dgm:pt>
    <dgm:pt modelId="{6FF7E940-35EC-3943-9637-E0992E267626}" type="pres">
      <dgm:prSet presAssocID="{FC0F5282-466D-B34C-9785-98C574DA87E1}" presName="composite2" presStyleCnt="0"/>
      <dgm:spPr/>
    </dgm:pt>
    <dgm:pt modelId="{080C438B-0599-1B4F-A8BE-F3CB90A503C2}" type="pres">
      <dgm:prSet presAssocID="{FC0F5282-466D-B34C-9785-98C574DA87E1}" presName="background2" presStyleLbl="node2" presStyleIdx="0" presStyleCnt="9">
        <dgm:style>
          <a:lnRef idx="1">
            <a:schemeClr val="dk1"/>
          </a:lnRef>
          <a:fillRef idx="2">
            <a:schemeClr val="dk1"/>
          </a:fillRef>
          <a:effectRef idx="1">
            <a:schemeClr val="dk1"/>
          </a:effectRef>
          <a:fontRef idx="minor">
            <a:schemeClr val="dk1"/>
          </a:fontRef>
        </dgm:style>
      </dgm:prSet>
      <dgm:spPr/>
    </dgm:pt>
    <dgm:pt modelId="{07B70E8F-9894-CC40-A004-2A95B5A89A8D}" type="pres">
      <dgm:prSet presAssocID="{FC0F5282-466D-B34C-9785-98C574DA87E1}" presName="text2" presStyleLbl="fgAcc2" presStyleIdx="0" presStyleCnt="9">
        <dgm:presLayoutVars>
          <dgm:chPref val="3"/>
        </dgm:presLayoutVars>
      </dgm:prSet>
      <dgm:spPr/>
    </dgm:pt>
    <dgm:pt modelId="{48B26B3B-6A8D-7846-B15A-7A22FB77C3B0}" type="pres">
      <dgm:prSet presAssocID="{FC0F5282-466D-B34C-9785-98C574DA87E1}" presName="hierChild3" presStyleCnt="0"/>
      <dgm:spPr/>
    </dgm:pt>
    <dgm:pt modelId="{30E679A3-9A67-D942-B430-93822837B35A}" type="pres">
      <dgm:prSet presAssocID="{5C42308E-B354-574D-96BB-5B6BAF50CA6B}" presName="Name10" presStyleLbl="parChTrans1D2" presStyleIdx="1" presStyleCnt="9"/>
      <dgm:spPr/>
    </dgm:pt>
    <dgm:pt modelId="{E12CE691-AADF-264B-9B83-C7970D24247B}" type="pres">
      <dgm:prSet presAssocID="{81225165-AAD8-7A4F-B229-5426DA397856}" presName="hierRoot2" presStyleCnt="0"/>
      <dgm:spPr/>
    </dgm:pt>
    <dgm:pt modelId="{378B1706-A1DA-844C-BE0E-00E4061C6A42}" type="pres">
      <dgm:prSet presAssocID="{81225165-AAD8-7A4F-B229-5426DA397856}" presName="composite2" presStyleCnt="0"/>
      <dgm:spPr/>
    </dgm:pt>
    <dgm:pt modelId="{213475F7-A7AC-8B46-AC06-BF3A6DE22543}" type="pres">
      <dgm:prSet presAssocID="{81225165-AAD8-7A4F-B229-5426DA397856}" presName="background2" presStyleLbl="node2" presStyleIdx="1" presStyleCnt="9">
        <dgm:style>
          <a:lnRef idx="1">
            <a:schemeClr val="dk1"/>
          </a:lnRef>
          <a:fillRef idx="2">
            <a:schemeClr val="dk1"/>
          </a:fillRef>
          <a:effectRef idx="1">
            <a:schemeClr val="dk1"/>
          </a:effectRef>
          <a:fontRef idx="minor">
            <a:schemeClr val="dk1"/>
          </a:fontRef>
        </dgm:style>
      </dgm:prSet>
      <dgm:spPr/>
    </dgm:pt>
    <dgm:pt modelId="{2EF8D32A-8F8D-3B48-8638-5AD9B5E1725C}" type="pres">
      <dgm:prSet presAssocID="{81225165-AAD8-7A4F-B229-5426DA397856}" presName="text2" presStyleLbl="fgAcc2" presStyleIdx="1" presStyleCnt="9">
        <dgm:presLayoutVars>
          <dgm:chPref val="3"/>
        </dgm:presLayoutVars>
      </dgm:prSet>
      <dgm:spPr/>
    </dgm:pt>
    <dgm:pt modelId="{8054EA5F-9B6F-9E4B-A5AE-515C9FF3F4ED}" type="pres">
      <dgm:prSet presAssocID="{81225165-AAD8-7A4F-B229-5426DA397856}" presName="hierChild3" presStyleCnt="0"/>
      <dgm:spPr/>
    </dgm:pt>
    <dgm:pt modelId="{897285B6-9994-1647-A64E-167C3024C020}" type="pres">
      <dgm:prSet presAssocID="{4C54DEA6-1EE9-9E4E-A914-52B756800BE5}" presName="Name10" presStyleLbl="parChTrans1D2" presStyleIdx="2" presStyleCnt="9"/>
      <dgm:spPr/>
    </dgm:pt>
    <dgm:pt modelId="{260507B5-76D7-AA4E-ABEF-1374DBB40EE9}" type="pres">
      <dgm:prSet presAssocID="{3C65E89F-6F56-C746-8A1B-307F48AD6F6B}" presName="hierRoot2" presStyleCnt="0"/>
      <dgm:spPr/>
    </dgm:pt>
    <dgm:pt modelId="{6EFCEA9B-584C-ED4D-BB75-4BB5FF527A39}" type="pres">
      <dgm:prSet presAssocID="{3C65E89F-6F56-C746-8A1B-307F48AD6F6B}" presName="composite2" presStyleCnt="0"/>
      <dgm:spPr/>
    </dgm:pt>
    <dgm:pt modelId="{945E3754-754B-B44A-855D-5A6F3017933A}" type="pres">
      <dgm:prSet presAssocID="{3C65E89F-6F56-C746-8A1B-307F48AD6F6B}" presName="background2" presStyleLbl="node2" presStyleIdx="2" presStyleCnt="9">
        <dgm:style>
          <a:lnRef idx="1">
            <a:schemeClr val="dk1"/>
          </a:lnRef>
          <a:fillRef idx="2">
            <a:schemeClr val="dk1"/>
          </a:fillRef>
          <a:effectRef idx="1">
            <a:schemeClr val="dk1"/>
          </a:effectRef>
          <a:fontRef idx="minor">
            <a:schemeClr val="dk1"/>
          </a:fontRef>
        </dgm:style>
      </dgm:prSet>
      <dgm:spPr/>
    </dgm:pt>
    <dgm:pt modelId="{83FB8AE6-109C-084C-8C3C-76E781EE194B}" type="pres">
      <dgm:prSet presAssocID="{3C65E89F-6F56-C746-8A1B-307F48AD6F6B}" presName="text2" presStyleLbl="fgAcc2" presStyleIdx="2" presStyleCnt="9">
        <dgm:presLayoutVars>
          <dgm:chPref val="3"/>
        </dgm:presLayoutVars>
      </dgm:prSet>
      <dgm:spPr/>
    </dgm:pt>
    <dgm:pt modelId="{A2CFE8A4-1FEE-9940-9E8F-CEABFAA0BE21}" type="pres">
      <dgm:prSet presAssocID="{3C65E89F-6F56-C746-8A1B-307F48AD6F6B}" presName="hierChild3" presStyleCnt="0"/>
      <dgm:spPr/>
    </dgm:pt>
    <dgm:pt modelId="{B1064D90-5A07-4149-BB66-B45C5E3BE934}" type="pres">
      <dgm:prSet presAssocID="{47D83E08-0623-3C4C-9289-0096C9130E32}" presName="Name10" presStyleLbl="parChTrans1D2" presStyleIdx="3" presStyleCnt="9"/>
      <dgm:spPr/>
    </dgm:pt>
    <dgm:pt modelId="{F1C71BBF-2B2F-7E45-9898-35006FB8572F}" type="pres">
      <dgm:prSet presAssocID="{C6703A92-A331-A64A-8B48-77173BDEEDA9}" presName="hierRoot2" presStyleCnt="0"/>
      <dgm:spPr/>
    </dgm:pt>
    <dgm:pt modelId="{2F5BF24D-4EFD-B44A-9654-FDFFACDFD976}" type="pres">
      <dgm:prSet presAssocID="{C6703A92-A331-A64A-8B48-77173BDEEDA9}" presName="composite2" presStyleCnt="0"/>
      <dgm:spPr/>
    </dgm:pt>
    <dgm:pt modelId="{8E38FA05-97F9-1144-B832-601F9EA29172}" type="pres">
      <dgm:prSet presAssocID="{C6703A92-A331-A64A-8B48-77173BDEEDA9}" presName="background2" presStyleLbl="node2" presStyleIdx="3" presStyleCnt="9">
        <dgm:style>
          <a:lnRef idx="1">
            <a:schemeClr val="dk1"/>
          </a:lnRef>
          <a:fillRef idx="2">
            <a:schemeClr val="dk1"/>
          </a:fillRef>
          <a:effectRef idx="1">
            <a:schemeClr val="dk1"/>
          </a:effectRef>
          <a:fontRef idx="minor">
            <a:schemeClr val="dk1"/>
          </a:fontRef>
        </dgm:style>
      </dgm:prSet>
      <dgm:spPr/>
    </dgm:pt>
    <dgm:pt modelId="{4A27DC37-956D-0845-B78F-FDFB90D3B4CC}" type="pres">
      <dgm:prSet presAssocID="{C6703A92-A331-A64A-8B48-77173BDEEDA9}" presName="text2" presStyleLbl="fgAcc2" presStyleIdx="3" presStyleCnt="9">
        <dgm:presLayoutVars>
          <dgm:chPref val="3"/>
        </dgm:presLayoutVars>
      </dgm:prSet>
      <dgm:spPr/>
    </dgm:pt>
    <dgm:pt modelId="{54B5219F-3533-AB44-84D4-A7B016531C37}" type="pres">
      <dgm:prSet presAssocID="{C6703A92-A331-A64A-8B48-77173BDEEDA9}" presName="hierChild3" presStyleCnt="0"/>
      <dgm:spPr/>
    </dgm:pt>
    <dgm:pt modelId="{243F56F7-10AD-BF4D-BDD2-6A4909938B20}" type="pres">
      <dgm:prSet presAssocID="{AA306FFA-2582-7449-8A76-CC376DF6D062}" presName="Name10" presStyleLbl="parChTrans1D2" presStyleIdx="4" presStyleCnt="9"/>
      <dgm:spPr/>
    </dgm:pt>
    <dgm:pt modelId="{DC89C0D9-6FF7-CE4B-99DA-495C03EBB923}" type="pres">
      <dgm:prSet presAssocID="{4A43B38A-0B0E-6743-8F20-D0345E6CD150}" presName="hierRoot2" presStyleCnt="0"/>
      <dgm:spPr/>
    </dgm:pt>
    <dgm:pt modelId="{84AF9353-6286-DE45-B9BB-1F4F91B2DFE7}" type="pres">
      <dgm:prSet presAssocID="{4A43B38A-0B0E-6743-8F20-D0345E6CD150}" presName="composite2" presStyleCnt="0"/>
      <dgm:spPr/>
    </dgm:pt>
    <dgm:pt modelId="{57196B02-9A0B-4446-A862-058983FB05A8}" type="pres">
      <dgm:prSet presAssocID="{4A43B38A-0B0E-6743-8F20-D0345E6CD150}" presName="background2" presStyleLbl="node2" presStyleIdx="4" presStyleCnt="9">
        <dgm:style>
          <a:lnRef idx="1">
            <a:schemeClr val="dk1"/>
          </a:lnRef>
          <a:fillRef idx="2">
            <a:schemeClr val="dk1"/>
          </a:fillRef>
          <a:effectRef idx="1">
            <a:schemeClr val="dk1"/>
          </a:effectRef>
          <a:fontRef idx="minor">
            <a:schemeClr val="dk1"/>
          </a:fontRef>
        </dgm:style>
      </dgm:prSet>
      <dgm:spPr/>
    </dgm:pt>
    <dgm:pt modelId="{E705793C-AB28-0F4D-874B-AA203DB1FC6A}" type="pres">
      <dgm:prSet presAssocID="{4A43B38A-0B0E-6743-8F20-D0345E6CD150}" presName="text2" presStyleLbl="fgAcc2" presStyleIdx="4" presStyleCnt="9">
        <dgm:presLayoutVars>
          <dgm:chPref val="3"/>
        </dgm:presLayoutVars>
      </dgm:prSet>
      <dgm:spPr/>
    </dgm:pt>
    <dgm:pt modelId="{10AC0D24-00E5-A946-AA08-E2A7EA138874}" type="pres">
      <dgm:prSet presAssocID="{4A43B38A-0B0E-6743-8F20-D0345E6CD150}" presName="hierChild3" presStyleCnt="0"/>
      <dgm:spPr/>
    </dgm:pt>
    <dgm:pt modelId="{CE774281-8B53-2E4C-85CC-FDC98D7F7345}" type="pres">
      <dgm:prSet presAssocID="{E01539DC-96F1-C947-8045-A9A666DE09DA}" presName="Name10" presStyleLbl="parChTrans1D2" presStyleIdx="5" presStyleCnt="9"/>
      <dgm:spPr/>
    </dgm:pt>
    <dgm:pt modelId="{51B313C4-D368-9A40-911C-CB31AEA48089}" type="pres">
      <dgm:prSet presAssocID="{4159D5B8-AA76-CD41-BA76-3B156535EB1D}" presName="hierRoot2" presStyleCnt="0"/>
      <dgm:spPr/>
    </dgm:pt>
    <dgm:pt modelId="{8C0B0031-7E09-0F4D-8BC3-9E7E772C6875}" type="pres">
      <dgm:prSet presAssocID="{4159D5B8-AA76-CD41-BA76-3B156535EB1D}" presName="composite2" presStyleCnt="0"/>
      <dgm:spPr/>
    </dgm:pt>
    <dgm:pt modelId="{2329BE03-63F0-6F4F-9E5B-22F316D91043}" type="pres">
      <dgm:prSet presAssocID="{4159D5B8-AA76-CD41-BA76-3B156535EB1D}" presName="background2" presStyleLbl="node2" presStyleIdx="5" presStyleCnt="9">
        <dgm:style>
          <a:lnRef idx="1">
            <a:schemeClr val="dk1"/>
          </a:lnRef>
          <a:fillRef idx="2">
            <a:schemeClr val="dk1"/>
          </a:fillRef>
          <a:effectRef idx="1">
            <a:schemeClr val="dk1"/>
          </a:effectRef>
          <a:fontRef idx="minor">
            <a:schemeClr val="dk1"/>
          </a:fontRef>
        </dgm:style>
      </dgm:prSet>
      <dgm:spPr/>
    </dgm:pt>
    <dgm:pt modelId="{45EEBDCE-26B9-B045-8ECD-2F2F57ADB543}" type="pres">
      <dgm:prSet presAssocID="{4159D5B8-AA76-CD41-BA76-3B156535EB1D}" presName="text2" presStyleLbl="fgAcc2" presStyleIdx="5" presStyleCnt="9">
        <dgm:presLayoutVars>
          <dgm:chPref val="3"/>
        </dgm:presLayoutVars>
      </dgm:prSet>
      <dgm:spPr/>
    </dgm:pt>
    <dgm:pt modelId="{173D9088-F3DF-C642-9290-11614815D3A9}" type="pres">
      <dgm:prSet presAssocID="{4159D5B8-AA76-CD41-BA76-3B156535EB1D}" presName="hierChild3" presStyleCnt="0"/>
      <dgm:spPr/>
    </dgm:pt>
    <dgm:pt modelId="{4AE1FC51-F167-0947-84E3-5243A4DC2F60}" type="pres">
      <dgm:prSet presAssocID="{65940102-8BF2-8449-BD7C-7E2BB8C8A89D}" presName="Name10" presStyleLbl="parChTrans1D2" presStyleIdx="6" presStyleCnt="9"/>
      <dgm:spPr/>
    </dgm:pt>
    <dgm:pt modelId="{2951B418-0FC0-FB40-89E2-E6B91E3BB451}" type="pres">
      <dgm:prSet presAssocID="{C1F59DE3-23FF-0144-A5C9-B13D2AA55F72}" presName="hierRoot2" presStyleCnt="0"/>
      <dgm:spPr/>
    </dgm:pt>
    <dgm:pt modelId="{8DB891E4-97A7-1845-AECE-2B25FB5C57FA}" type="pres">
      <dgm:prSet presAssocID="{C1F59DE3-23FF-0144-A5C9-B13D2AA55F72}" presName="composite2" presStyleCnt="0"/>
      <dgm:spPr/>
    </dgm:pt>
    <dgm:pt modelId="{00F065D5-4812-AC41-8044-8A85A4D5E324}" type="pres">
      <dgm:prSet presAssocID="{C1F59DE3-23FF-0144-A5C9-B13D2AA55F72}" presName="background2" presStyleLbl="node2" presStyleIdx="6" presStyleCnt="9">
        <dgm:style>
          <a:lnRef idx="1">
            <a:schemeClr val="dk1"/>
          </a:lnRef>
          <a:fillRef idx="2">
            <a:schemeClr val="dk1"/>
          </a:fillRef>
          <a:effectRef idx="1">
            <a:schemeClr val="dk1"/>
          </a:effectRef>
          <a:fontRef idx="minor">
            <a:schemeClr val="dk1"/>
          </a:fontRef>
        </dgm:style>
      </dgm:prSet>
      <dgm:spPr/>
    </dgm:pt>
    <dgm:pt modelId="{258CADBA-8765-EB48-A771-D2B5F04E4A9A}" type="pres">
      <dgm:prSet presAssocID="{C1F59DE3-23FF-0144-A5C9-B13D2AA55F72}" presName="text2" presStyleLbl="fgAcc2" presStyleIdx="6" presStyleCnt="9">
        <dgm:presLayoutVars>
          <dgm:chPref val="3"/>
        </dgm:presLayoutVars>
      </dgm:prSet>
      <dgm:spPr/>
    </dgm:pt>
    <dgm:pt modelId="{4E10BFA4-0FDD-6E47-BEF1-8D46D6F5D5E1}" type="pres">
      <dgm:prSet presAssocID="{C1F59DE3-23FF-0144-A5C9-B13D2AA55F72}" presName="hierChild3" presStyleCnt="0"/>
      <dgm:spPr/>
    </dgm:pt>
    <dgm:pt modelId="{035D8C62-17C9-DF4A-A74E-A2B4AEC72489}" type="pres">
      <dgm:prSet presAssocID="{E2387F4D-A07E-2245-B109-39E6C9E38DC0}" presName="Name10" presStyleLbl="parChTrans1D2" presStyleIdx="7" presStyleCnt="9"/>
      <dgm:spPr/>
    </dgm:pt>
    <dgm:pt modelId="{1FBC7104-9555-3944-B017-344A6A3D64C4}" type="pres">
      <dgm:prSet presAssocID="{2B6110C4-DE54-C249-84A2-D1746BF14BA3}" presName="hierRoot2" presStyleCnt="0"/>
      <dgm:spPr/>
    </dgm:pt>
    <dgm:pt modelId="{77AF75B0-AD4F-F045-8286-FAB58D375A2C}" type="pres">
      <dgm:prSet presAssocID="{2B6110C4-DE54-C249-84A2-D1746BF14BA3}" presName="composite2" presStyleCnt="0"/>
      <dgm:spPr/>
    </dgm:pt>
    <dgm:pt modelId="{78F25EE8-DBDA-544A-9609-79447E094129}" type="pres">
      <dgm:prSet presAssocID="{2B6110C4-DE54-C249-84A2-D1746BF14BA3}" presName="background2" presStyleLbl="node2" presStyleIdx="7" presStyleCnt="9">
        <dgm:style>
          <a:lnRef idx="1">
            <a:schemeClr val="dk1"/>
          </a:lnRef>
          <a:fillRef idx="2">
            <a:schemeClr val="dk1"/>
          </a:fillRef>
          <a:effectRef idx="1">
            <a:schemeClr val="dk1"/>
          </a:effectRef>
          <a:fontRef idx="minor">
            <a:schemeClr val="dk1"/>
          </a:fontRef>
        </dgm:style>
      </dgm:prSet>
      <dgm:spPr/>
    </dgm:pt>
    <dgm:pt modelId="{37585A1B-2104-1E47-A57E-ECE4F5CCEB49}" type="pres">
      <dgm:prSet presAssocID="{2B6110C4-DE54-C249-84A2-D1746BF14BA3}" presName="text2" presStyleLbl="fgAcc2" presStyleIdx="7" presStyleCnt="9">
        <dgm:presLayoutVars>
          <dgm:chPref val="3"/>
        </dgm:presLayoutVars>
      </dgm:prSet>
      <dgm:spPr/>
    </dgm:pt>
    <dgm:pt modelId="{630D4527-9869-6243-8F9B-4136CA6B9ACD}" type="pres">
      <dgm:prSet presAssocID="{2B6110C4-DE54-C249-84A2-D1746BF14BA3}" presName="hierChild3" presStyleCnt="0"/>
      <dgm:spPr/>
    </dgm:pt>
    <dgm:pt modelId="{D1225C24-E272-AF4A-8A1D-2D5634AE744C}" type="pres">
      <dgm:prSet presAssocID="{C57B06E5-2BB5-3945-91FB-52357177E7E8}" presName="Name17" presStyleLbl="parChTrans1D3" presStyleIdx="0" presStyleCnt="7"/>
      <dgm:spPr/>
    </dgm:pt>
    <dgm:pt modelId="{A49FDAE0-276B-064C-B228-FE38A018FCB5}" type="pres">
      <dgm:prSet presAssocID="{ECA7502B-33A4-2943-BA60-575D1BAA995A}" presName="hierRoot3" presStyleCnt="0"/>
      <dgm:spPr/>
    </dgm:pt>
    <dgm:pt modelId="{1D4176FD-155C-C847-9B80-E8C62BF8EEB5}" type="pres">
      <dgm:prSet presAssocID="{ECA7502B-33A4-2943-BA60-575D1BAA995A}" presName="composite3" presStyleCnt="0"/>
      <dgm:spPr/>
    </dgm:pt>
    <dgm:pt modelId="{21886E74-EE89-1241-AD60-B79EF6368D9E}" type="pres">
      <dgm:prSet presAssocID="{ECA7502B-33A4-2943-BA60-575D1BAA995A}" presName="background3" presStyleLbl="node3" presStyleIdx="0" presStyleCnt="7">
        <dgm:style>
          <a:lnRef idx="1">
            <a:schemeClr val="dk1"/>
          </a:lnRef>
          <a:fillRef idx="2">
            <a:schemeClr val="dk1"/>
          </a:fillRef>
          <a:effectRef idx="1">
            <a:schemeClr val="dk1"/>
          </a:effectRef>
          <a:fontRef idx="minor">
            <a:schemeClr val="dk1"/>
          </a:fontRef>
        </dgm:style>
      </dgm:prSet>
      <dgm:spPr/>
    </dgm:pt>
    <dgm:pt modelId="{13539B19-8074-7049-909D-51DCDD4F787C}" type="pres">
      <dgm:prSet presAssocID="{ECA7502B-33A4-2943-BA60-575D1BAA995A}" presName="text3" presStyleLbl="fgAcc3" presStyleIdx="0" presStyleCnt="7">
        <dgm:presLayoutVars>
          <dgm:chPref val="3"/>
        </dgm:presLayoutVars>
      </dgm:prSet>
      <dgm:spPr/>
    </dgm:pt>
    <dgm:pt modelId="{83BD2C22-3B79-6440-8580-51A7A4B3D5C0}" type="pres">
      <dgm:prSet presAssocID="{ECA7502B-33A4-2943-BA60-575D1BAA995A}" presName="hierChild4" presStyleCnt="0"/>
      <dgm:spPr/>
    </dgm:pt>
    <dgm:pt modelId="{50BBCF8B-70C9-1143-BC60-ED5089BC7895}" type="pres">
      <dgm:prSet presAssocID="{77541604-7206-B748-91CA-17529FE5373B}" presName="Name17" presStyleLbl="parChTrans1D3" presStyleIdx="1" presStyleCnt="7"/>
      <dgm:spPr/>
    </dgm:pt>
    <dgm:pt modelId="{E82CC472-5E32-8B41-BBA4-CE1B0AFA6003}" type="pres">
      <dgm:prSet presAssocID="{54EDC608-3C86-9A43-9173-B0D87D06B212}" presName="hierRoot3" presStyleCnt="0"/>
      <dgm:spPr/>
    </dgm:pt>
    <dgm:pt modelId="{317A6B75-0784-194D-A35B-A30B0998AF64}" type="pres">
      <dgm:prSet presAssocID="{54EDC608-3C86-9A43-9173-B0D87D06B212}" presName="composite3" presStyleCnt="0"/>
      <dgm:spPr/>
    </dgm:pt>
    <dgm:pt modelId="{67905308-DFD3-814C-B0CE-7CACDFDC10EF}" type="pres">
      <dgm:prSet presAssocID="{54EDC608-3C86-9A43-9173-B0D87D06B212}" presName="background3" presStyleLbl="node3" presStyleIdx="1" presStyleCnt="7">
        <dgm:style>
          <a:lnRef idx="1">
            <a:schemeClr val="dk1"/>
          </a:lnRef>
          <a:fillRef idx="2">
            <a:schemeClr val="dk1"/>
          </a:fillRef>
          <a:effectRef idx="1">
            <a:schemeClr val="dk1"/>
          </a:effectRef>
          <a:fontRef idx="minor">
            <a:schemeClr val="dk1"/>
          </a:fontRef>
        </dgm:style>
      </dgm:prSet>
      <dgm:spPr/>
    </dgm:pt>
    <dgm:pt modelId="{222AD54D-8222-A546-A64A-2FBCFD870F85}" type="pres">
      <dgm:prSet presAssocID="{54EDC608-3C86-9A43-9173-B0D87D06B212}" presName="text3" presStyleLbl="fgAcc3" presStyleIdx="1" presStyleCnt="7">
        <dgm:presLayoutVars>
          <dgm:chPref val="3"/>
        </dgm:presLayoutVars>
      </dgm:prSet>
      <dgm:spPr/>
    </dgm:pt>
    <dgm:pt modelId="{4CE5782D-0672-A94C-A778-087F943E6964}" type="pres">
      <dgm:prSet presAssocID="{54EDC608-3C86-9A43-9173-B0D87D06B212}" presName="hierChild4" presStyleCnt="0"/>
      <dgm:spPr/>
    </dgm:pt>
    <dgm:pt modelId="{B52F9A13-EF1A-1445-B1F8-0DFA78441CF9}" type="pres">
      <dgm:prSet presAssocID="{BA0D8D74-AA37-1949-B2FE-20B0CEB35708}" presName="Name17" presStyleLbl="parChTrans1D3" presStyleIdx="2" presStyleCnt="7"/>
      <dgm:spPr/>
    </dgm:pt>
    <dgm:pt modelId="{A03973DE-9832-D049-B284-557E1AF2D59C}" type="pres">
      <dgm:prSet presAssocID="{C6655891-928D-5A47-A04B-89E143FA4C95}" presName="hierRoot3" presStyleCnt="0"/>
      <dgm:spPr/>
    </dgm:pt>
    <dgm:pt modelId="{95C6F9B9-9D94-C343-80EB-26BD08F0BFD7}" type="pres">
      <dgm:prSet presAssocID="{C6655891-928D-5A47-A04B-89E143FA4C95}" presName="composite3" presStyleCnt="0"/>
      <dgm:spPr/>
    </dgm:pt>
    <dgm:pt modelId="{57E81BAE-226E-3240-B49D-9C58CBF15310}" type="pres">
      <dgm:prSet presAssocID="{C6655891-928D-5A47-A04B-89E143FA4C95}" presName="background3" presStyleLbl="node3" presStyleIdx="2" presStyleCnt="7">
        <dgm:style>
          <a:lnRef idx="1">
            <a:schemeClr val="dk1"/>
          </a:lnRef>
          <a:fillRef idx="2">
            <a:schemeClr val="dk1"/>
          </a:fillRef>
          <a:effectRef idx="1">
            <a:schemeClr val="dk1"/>
          </a:effectRef>
          <a:fontRef idx="minor">
            <a:schemeClr val="dk1"/>
          </a:fontRef>
        </dgm:style>
      </dgm:prSet>
      <dgm:spPr/>
    </dgm:pt>
    <dgm:pt modelId="{A56876F4-1E62-944D-B711-2FEC5C7E4DAB}" type="pres">
      <dgm:prSet presAssocID="{C6655891-928D-5A47-A04B-89E143FA4C95}" presName="text3" presStyleLbl="fgAcc3" presStyleIdx="2" presStyleCnt="7">
        <dgm:presLayoutVars>
          <dgm:chPref val="3"/>
        </dgm:presLayoutVars>
      </dgm:prSet>
      <dgm:spPr/>
    </dgm:pt>
    <dgm:pt modelId="{A0B4F88B-FD5F-434C-B47E-9018F1230A61}" type="pres">
      <dgm:prSet presAssocID="{C6655891-928D-5A47-A04B-89E143FA4C95}" presName="hierChild4" presStyleCnt="0"/>
      <dgm:spPr/>
    </dgm:pt>
    <dgm:pt modelId="{5AC33077-9992-7F4E-96B1-F260A01C2D03}" type="pres">
      <dgm:prSet presAssocID="{143A1CA4-69F6-0241-9164-684465F81D07}" presName="Name17" presStyleLbl="parChTrans1D3" presStyleIdx="3" presStyleCnt="7"/>
      <dgm:spPr/>
    </dgm:pt>
    <dgm:pt modelId="{E68D283F-5799-2348-9380-BDFD50EE3C71}" type="pres">
      <dgm:prSet presAssocID="{6C3C48AA-A21E-6046-BE1E-E977A8BD47CC}" presName="hierRoot3" presStyleCnt="0"/>
      <dgm:spPr/>
    </dgm:pt>
    <dgm:pt modelId="{801393D8-21CA-9B4F-8737-D52722F84EA0}" type="pres">
      <dgm:prSet presAssocID="{6C3C48AA-A21E-6046-BE1E-E977A8BD47CC}" presName="composite3" presStyleCnt="0"/>
      <dgm:spPr/>
    </dgm:pt>
    <dgm:pt modelId="{24609F99-0661-2D46-B436-AB2E4876A4A0}" type="pres">
      <dgm:prSet presAssocID="{6C3C48AA-A21E-6046-BE1E-E977A8BD47CC}" presName="background3" presStyleLbl="node3" presStyleIdx="3" presStyleCnt="7">
        <dgm:style>
          <a:lnRef idx="1">
            <a:schemeClr val="dk1"/>
          </a:lnRef>
          <a:fillRef idx="2">
            <a:schemeClr val="dk1"/>
          </a:fillRef>
          <a:effectRef idx="1">
            <a:schemeClr val="dk1"/>
          </a:effectRef>
          <a:fontRef idx="minor">
            <a:schemeClr val="dk1"/>
          </a:fontRef>
        </dgm:style>
      </dgm:prSet>
      <dgm:spPr/>
    </dgm:pt>
    <dgm:pt modelId="{14B1343F-5638-E04C-9687-2B6C133B32B1}" type="pres">
      <dgm:prSet presAssocID="{6C3C48AA-A21E-6046-BE1E-E977A8BD47CC}" presName="text3" presStyleLbl="fgAcc3" presStyleIdx="3" presStyleCnt="7">
        <dgm:presLayoutVars>
          <dgm:chPref val="3"/>
        </dgm:presLayoutVars>
      </dgm:prSet>
      <dgm:spPr/>
    </dgm:pt>
    <dgm:pt modelId="{8C4D8D74-7424-6043-ADE0-DE605B521515}" type="pres">
      <dgm:prSet presAssocID="{6C3C48AA-A21E-6046-BE1E-E977A8BD47CC}" presName="hierChild4" presStyleCnt="0"/>
      <dgm:spPr/>
    </dgm:pt>
    <dgm:pt modelId="{A5F4AF84-93CE-334B-A0B1-0DF3EBE584B4}" type="pres">
      <dgm:prSet presAssocID="{39FF1299-5C02-544E-B49C-FA51EFEE9596}" presName="Name17" presStyleLbl="parChTrans1D3" presStyleIdx="4" presStyleCnt="7"/>
      <dgm:spPr/>
    </dgm:pt>
    <dgm:pt modelId="{6AC5D226-F521-7D45-B38F-A50402194A1D}" type="pres">
      <dgm:prSet presAssocID="{A30D90FE-E60A-4449-A657-CAC964A47DF1}" presName="hierRoot3" presStyleCnt="0"/>
      <dgm:spPr/>
    </dgm:pt>
    <dgm:pt modelId="{E5F4AE9B-C0BE-7144-875F-4222B3E30DE3}" type="pres">
      <dgm:prSet presAssocID="{A30D90FE-E60A-4449-A657-CAC964A47DF1}" presName="composite3" presStyleCnt="0"/>
      <dgm:spPr/>
    </dgm:pt>
    <dgm:pt modelId="{D780142C-7AF5-454F-8A6E-F976C17A1C0A}" type="pres">
      <dgm:prSet presAssocID="{A30D90FE-E60A-4449-A657-CAC964A47DF1}" presName="background3" presStyleLbl="node3" presStyleIdx="4" presStyleCnt="7">
        <dgm:style>
          <a:lnRef idx="1">
            <a:schemeClr val="dk1"/>
          </a:lnRef>
          <a:fillRef idx="2">
            <a:schemeClr val="dk1"/>
          </a:fillRef>
          <a:effectRef idx="1">
            <a:schemeClr val="dk1"/>
          </a:effectRef>
          <a:fontRef idx="minor">
            <a:schemeClr val="dk1"/>
          </a:fontRef>
        </dgm:style>
      </dgm:prSet>
      <dgm:spPr/>
    </dgm:pt>
    <dgm:pt modelId="{FC7F29FB-7B8A-F64C-B1EB-FD8877B289C5}" type="pres">
      <dgm:prSet presAssocID="{A30D90FE-E60A-4449-A657-CAC964A47DF1}" presName="text3" presStyleLbl="fgAcc3" presStyleIdx="4" presStyleCnt="7">
        <dgm:presLayoutVars>
          <dgm:chPref val="3"/>
        </dgm:presLayoutVars>
      </dgm:prSet>
      <dgm:spPr/>
    </dgm:pt>
    <dgm:pt modelId="{3ADA4C2F-C2DF-6447-B9AF-7E3EA1D775D8}" type="pres">
      <dgm:prSet presAssocID="{A30D90FE-E60A-4449-A657-CAC964A47DF1}" presName="hierChild4" presStyleCnt="0"/>
      <dgm:spPr/>
    </dgm:pt>
    <dgm:pt modelId="{339C5866-259D-354F-B5A8-E731336BEC19}" type="pres">
      <dgm:prSet presAssocID="{2F866888-7845-8B4B-8F1F-D28F82F60269}" presName="Name17" presStyleLbl="parChTrans1D3" presStyleIdx="5" presStyleCnt="7"/>
      <dgm:spPr/>
    </dgm:pt>
    <dgm:pt modelId="{33475097-15CC-4541-A204-6607ACD74FE5}" type="pres">
      <dgm:prSet presAssocID="{8BA2083F-97C0-0E42-AC39-50F941667734}" presName="hierRoot3" presStyleCnt="0"/>
      <dgm:spPr/>
    </dgm:pt>
    <dgm:pt modelId="{DAEE7A00-523B-4E43-916D-91F24AE8F47B}" type="pres">
      <dgm:prSet presAssocID="{8BA2083F-97C0-0E42-AC39-50F941667734}" presName="composite3" presStyleCnt="0"/>
      <dgm:spPr/>
    </dgm:pt>
    <dgm:pt modelId="{729A3F95-20D4-F747-96DD-019B103912E1}" type="pres">
      <dgm:prSet presAssocID="{8BA2083F-97C0-0E42-AC39-50F941667734}" presName="background3" presStyleLbl="node3" presStyleIdx="5" presStyleCnt="7">
        <dgm:style>
          <a:lnRef idx="1">
            <a:schemeClr val="dk1"/>
          </a:lnRef>
          <a:fillRef idx="2">
            <a:schemeClr val="dk1"/>
          </a:fillRef>
          <a:effectRef idx="1">
            <a:schemeClr val="dk1"/>
          </a:effectRef>
          <a:fontRef idx="minor">
            <a:schemeClr val="dk1"/>
          </a:fontRef>
        </dgm:style>
      </dgm:prSet>
      <dgm:spPr/>
    </dgm:pt>
    <dgm:pt modelId="{17C2E211-BE68-B347-80DE-F35A47A72D97}" type="pres">
      <dgm:prSet presAssocID="{8BA2083F-97C0-0E42-AC39-50F941667734}" presName="text3" presStyleLbl="fgAcc3" presStyleIdx="5" presStyleCnt="7">
        <dgm:presLayoutVars>
          <dgm:chPref val="3"/>
        </dgm:presLayoutVars>
      </dgm:prSet>
      <dgm:spPr/>
    </dgm:pt>
    <dgm:pt modelId="{A709A142-9070-7543-804A-C53C78B4E5C4}" type="pres">
      <dgm:prSet presAssocID="{8BA2083F-97C0-0E42-AC39-50F941667734}" presName="hierChild4" presStyleCnt="0"/>
      <dgm:spPr/>
    </dgm:pt>
    <dgm:pt modelId="{F869BFEB-73EB-2945-9296-40C07B97C69E}" type="pres">
      <dgm:prSet presAssocID="{FC95CABD-5FC1-BD4E-A74C-52957C933F80}" presName="Name17" presStyleLbl="parChTrans1D3" presStyleIdx="6" presStyleCnt="7"/>
      <dgm:spPr/>
    </dgm:pt>
    <dgm:pt modelId="{E269F6DE-B0D5-514F-8984-16E6464E794A}" type="pres">
      <dgm:prSet presAssocID="{C2F9F26A-F714-8740-BC1A-89954D8EE22F}" presName="hierRoot3" presStyleCnt="0"/>
      <dgm:spPr/>
    </dgm:pt>
    <dgm:pt modelId="{2EA28EBD-60BC-EB4C-8793-C3DCBBE8C7D8}" type="pres">
      <dgm:prSet presAssocID="{C2F9F26A-F714-8740-BC1A-89954D8EE22F}" presName="composite3" presStyleCnt="0"/>
      <dgm:spPr/>
    </dgm:pt>
    <dgm:pt modelId="{ED818997-1BCC-5441-889A-D18FE4098140}" type="pres">
      <dgm:prSet presAssocID="{C2F9F26A-F714-8740-BC1A-89954D8EE22F}" presName="background3" presStyleLbl="node3" presStyleIdx="6" presStyleCnt="7">
        <dgm:style>
          <a:lnRef idx="1">
            <a:schemeClr val="dk1"/>
          </a:lnRef>
          <a:fillRef idx="2">
            <a:schemeClr val="dk1"/>
          </a:fillRef>
          <a:effectRef idx="1">
            <a:schemeClr val="dk1"/>
          </a:effectRef>
          <a:fontRef idx="minor">
            <a:schemeClr val="dk1"/>
          </a:fontRef>
        </dgm:style>
      </dgm:prSet>
      <dgm:spPr/>
    </dgm:pt>
    <dgm:pt modelId="{9941954C-87AA-364F-9DC8-C6E4AE0621A9}" type="pres">
      <dgm:prSet presAssocID="{C2F9F26A-F714-8740-BC1A-89954D8EE22F}" presName="text3" presStyleLbl="fgAcc3" presStyleIdx="6" presStyleCnt="7">
        <dgm:presLayoutVars>
          <dgm:chPref val="3"/>
        </dgm:presLayoutVars>
      </dgm:prSet>
      <dgm:spPr/>
    </dgm:pt>
    <dgm:pt modelId="{FD0F19C0-27F1-EF46-8439-64FF939A9590}" type="pres">
      <dgm:prSet presAssocID="{C2F9F26A-F714-8740-BC1A-89954D8EE22F}" presName="hierChild4" presStyleCnt="0"/>
      <dgm:spPr/>
    </dgm:pt>
    <dgm:pt modelId="{56473E34-62EB-B246-82A0-6C4818AF00A0}" type="pres">
      <dgm:prSet presAssocID="{12D83375-B79C-AD41-BFEF-4F9E8592331A}" presName="Name10" presStyleLbl="parChTrans1D2" presStyleIdx="8" presStyleCnt="9"/>
      <dgm:spPr/>
    </dgm:pt>
    <dgm:pt modelId="{5D7B251A-14C8-304A-BBBB-34D88946483B}" type="pres">
      <dgm:prSet presAssocID="{A645577D-6C78-2A47-BC8D-52D3D82AE3A0}" presName="hierRoot2" presStyleCnt="0"/>
      <dgm:spPr/>
    </dgm:pt>
    <dgm:pt modelId="{7BD8D1EF-91C5-1447-952C-5B670D0551DC}" type="pres">
      <dgm:prSet presAssocID="{A645577D-6C78-2A47-BC8D-52D3D82AE3A0}" presName="composite2" presStyleCnt="0"/>
      <dgm:spPr/>
    </dgm:pt>
    <dgm:pt modelId="{11B90F25-A3AE-0C4E-9E4B-98FBAE3EFC92}" type="pres">
      <dgm:prSet presAssocID="{A645577D-6C78-2A47-BC8D-52D3D82AE3A0}" presName="background2" presStyleLbl="node2" presStyleIdx="8" presStyleCnt="9">
        <dgm:style>
          <a:lnRef idx="1">
            <a:schemeClr val="dk1"/>
          </a:lnRef>
          <a:fillRef idx="2">
            <a:schemeClr val="dk1"/>
          </a:fillRef>
          <a:effectRef idx="1">
            <a:schemeClr val="dk1"/>
          </a:effectRef>
          <a:fontRef idx="minor">
            <a:schemeClr val="dk1"/>
          </a:fontRef>
        </dgm:style>
      </dgm:prSet>
      <dgm:spPr/>
    </dgm:pt>
    <dgm:pt modelId="{D23C605B-61EB-444F-88D3-FA1CB4C67A83}" type="pres">
      <dgm:prSet presAssocID="{A645577D-6C78-2A47-BC8D-52D3D82AE3A0}" presName="text2" presStyleLbl="fgAcc2" presStyleIdx="8" presStyleCnt="9">
        <dgm:presLayoutVars>
          <dgm:chPref val="3"/>
        </dgm:presLayoutVars>
      </dgm:prSet>
      <dgm:spPr/>
    </dgm:pt>
    <dgm:pt modelId="{43A36D77-39A3-A64D-A16F-9FB4864E65ED}" type="pres">
      <dgm:prSet presAssocID="{A645577D-6C78-2A47-BC8D-52D3D82AE3A0}" presName="hierChild3" presStyleCnt="0"/>
      <dgm:spPr/>
    </dgm:pt>
  </dgm:ptLst>
  <dgm:cxnLst>
    <dgm:cxn modelId="{AC8C5303-C38F-864C-B96D-31060141D22C}" srcId="{2B6110C4-DE54-C249-84A2-D1746BF14BA3}" destId="{C6655891-928D-5A47-A04B-89E143FA4C95}" srcOrd="2" destOrd="0" parTransId="{BA0D8D74-AA37-1949-B2FE-20B0CEB35708}" sibTransId="{BE91EBD0-7DA1-4046-B5F2-8B6D5E574665}"/>
    <dgm:cxn modelId="{CB261808-6B2E-5C4F-A823-1D5545181C5A}" type="presOf" srcId="{E2387F4D-A07E-2245-B109-39E6C9E38DC0}" destId="{035D8C62-17C9-DF4A-A74E-A2B4AEC72489}" srcOrd="0" destOrd="0" presId="urn:microsoft.com/office/officeart/2005/8/layout/hierarchy1"/>
    <dgm:cxn modelId="{91382308-9C88-7C44-9896-46B3CBD34E72}" type="presOf" srcId="{A30D90FE-E60A-4449-A657-CAC964A47DF1}" destId="{FC7F29FB-7B8A-F64C-B1EB-FD8877B289C5}" srcOrd="0" destOrd="0" presId="urn:microsoft.com/office/officeart/2005/8/layout/hierarchy1"/>
    <dgm:cxn modelId="{BC60D108-F82F-9C4B-BB59-7306F7060062}" type="presOf" srcId="{C2F9F26A-F714-8740-BC1A-89954D8EE22F}" destId="{9941954C-87AA-364F-9DC8-C6E4AE0621A9}" srcOrd="0" destOrd="0" presId="urn:microsoft.com/office/officeart/2005/8/layout/hierarchy1"/>
    <dgm:cxn modelId="{85E56A0A-E9ED-ED47-B78E-EA2584D80F91}" type="presOf" srcId="{E01539DC-96F1-C947-8045-A9A666DE09DA}" destId="{CE774281-8B53-2E4C-85CC-FDC98D7F7345}" srcOrd="0" destOrd="0" presId="urn:microsoft.com/office/officeart/2005/8/layout/hierarchy1"/>
    <dgm:cxn modelId="{3FCA0A0B-1139-604B-AFCC-B7CFE48383A7}" type="presOf" srcId="{BA0D8D74-AA37-1949-B2FE-20B0CEB35708}" destId="{B52F9A13-EF1A-1445-B1F8-0DFA78441CF9}" srcOrd="0" destOrd="0" presId="urn:microsoft.com/office/officeart/2005/8/layout/hierarchy1"/>
    <dgm:cxn modelId="{7BB64711-61D6-3E44-A83A-E91E4A7EF243}" type="presOf" srcId="{4C54DEA6-1EE9-9E4E-A914-52B756800BE5}" destId="{897285B6-9994-1647-A64E-167C3024C020}" srcOrd="0" destOrd="0" presId="urn:microsoft.com/office/officeart/2005/8/layout/hierarchy1"/>
    <dgm:cxn modelId="{87958613-6AE0-3241-8762-66347B4D10D4}" srcId="{D5AD8525-0A9C-5F43-8D2D-018D071699A1}" destId="{A645577D-6C78-2A47-BC8D-52D3D82AE3A0}" srcOrd="8" destOrd="0" parTransId="{12D83375-B79C-AD41-BFEF-4F9E8592331A}" sibTransId="{429C150A-99E0-9040-8240-DEA0BC96FE76}"/>
    <dgm:cxn modelId="{FC05C518-3647-C946-81C9-41E7D309CDEB}" type="presOf" srcId="{AA306FFA-2582-7449-8A76-CC376DF6D062}" destId="{243F56F7-10AD-BF4D-BDD2-6A4909938B20}" srcOrd="0" destOrd="0" presId="urn:microsoft.com/office/officeart/2005/8/layout/hierarchy1"/>
    <dgm:cxn modelId="{AA1A0619-7003-244A-BC11-7756DFB3A5AF}" type="presOf" srcId="{C6655891-928D-5A47-A04B-89E143FA4C95}" destId="{A56876F4-1E62-944D-B711-2FEC5C7E4DAB}" srcOrd="0" destOrd="0" presId="urn:microsoft.com/office/officeart/2005/8/layout/hierarchy1"/>
    <dgm:cxn modelId="{BDBDE228-B1C3-8046-A6B0-251ACDFE3A29}" srcId="{D5AD8525-0A9C-5F43-8D2D-018D071699A1}" destId="{81225165-AAD8-7A4F-B229-5426DA397856}" srcOrd="1" destOrd="0" parTransId="{5C42308E-B354-574D-96BB-5B6BAF50CA6B}" sibTransId="{F3DEBCA6-39F9-A343-8885-989FE1BC23D4}"/>
    <dgm:cxn modelId="{BABFE52B-C79F-C64E-9198-1BB4E03DF36B}" type="presOf" srcId="{8BA2083F-97C0-0E42-AC39-50F941667734}" destId="{17C2E211-BE68-B347-80DE-F35A47A72D97}" srcOrd="0" destOrd="0" presId="urn:microsoft.com/office/officeart/2005/8/layout/hierarchy1"/>
    <dgm:cxn modelId="{4FD67537-E012-5740-9B18-A013E7EDB6D1}" type="presOf" srcId="{5C42308E-B354-574D-96BB-5B6BAF50CA6B}" destId="{30E679A3-9A67-D942-B430-93822837B35A}" srcOrd="0" destOrd="0" presId="urn:microsoft.com/office/officeart/2005/8/layout/hierarchy1"/>
    <dgm:cxn modelId="{653C3A38-A04D-FB42-A5DE-1E4E38BA4C87}" type="presOf" srcId="{FC0F5282-466D-B34C-9785-98C574DA87E1}" destId="{07B70E8F-9894-CC40-A004-2A95B5A89A8D}" srcOrd="0" destOrd="0" presId="urn:microsoft.com/office/officeart/2005/8/layout/hierarchy1"/>
    <dgm:cxn modelId="{377FD038-208E-3747-92BD-C07E9E10DB67}" type="presOf" srcId="{3C65E89F-6F56-C746-8A1B-307F48AD6F6B}" destId="{83FB8AE6-109C-084C-8C3C-76E781EE194B}" srcOrd="0" destOrd="0" presId="urn:microsoft.com/office/officeart/2005/8/layout/hierarchy1"/>
    <dgm:cxn modelId="{83DE2C3A-5896-054C-8BBA-CA874FEC72E0}" type="presOf" srcId="{FC95CABD-5FC1-BD4E-A74C-52957C933F80}" destId="{F869BFEB-73EB-2945-9296-40C07B97C69E}" srcOrd="0" destOrd="0" presId="urn:microsoft.com/office/officeart/2005/8/layout/hierarchy1"/>
    <dgm:cxn modelId="{181BD03A-57A0-E742-AD9C-43E1B8F0E200}" type="presOf" srcId="{C57B06E5-2BB5-3945-91FB-52357177E7E8}" destId="{D1225C24-E272-AF4A-8A1D-2D5634AE744C}" srcOrd="0" destOrd="0" presId="urn:microsoft.com/office/officeart/2005/8/layout/hierarchy1"/>
    <dgm:cxn modelId="{F2F4C43D-8731-CF4E-A235-FF41C638C707}" type="presOf" srcId="{ECA7502B-33A4-2943-BA60-575D1BAA995A}" destId="{13539B19-8074-7049-909D-51DCDD4F787C}" srcOrd="0" destOrd="0" presId="urn:microsoft.com/office/officeart/2005/8/layout/hierarchy1"/>
    <dgm:cxn modelId="{6CC25C41-DCEF-B248-ACDC-5FFB7FA8F1E4}" srcId="{2B6110C4-DE54-C249-84A2-D1746BF14BA3}" destId="{54EDC608-3C86-9A43-9173-B0D87D06B212}" srcOrd="1" destOrd="0" parTransId="{77541604-7206-B748-91CA-17529FE5373B}" sibTransId="{8ABC3933-6200-BE4D-853C-4B8954D83E3F}"/>
    <dgm:cxn modelId="{FC02B342-CCF7-8B47-B03A-7547AD0F5332}" type="presOf" srcId="{C6703A92-A331-A64A-8B48-77173BDEEDA9}" destId="{4A27DC37-956D-0845-B78F-FDFB90D3B4CC}" srcOrd="0" destOrd="0" presId="urn:microsoft.com/office/officeart/2005/8/layout/hierarchy1"/>
    <dgm:cxn modelId="{FD0C2243-95CD-A440-97B9-263B5CC9463C}" type="presOf" srcId="{A645577D-6C78-2A47-BC8D-52D3D82AE3A0}" destId="{D23C605B-61EB-444F-88D3-FA1CB4C67A83}" srcOrd="0" destOrd="0" presId="urn:microsoft.com/office/officeart/2005/8/layout/hierarchy1"/>
    <dgm:cxn modelId="{B93FFE4C-592C-204B-B42B-6F9229502F8A}" type="presOf" srcId="{47D83E08-0623-3C4C-9289-0096C9130E32}" destId="{B1064D90-5A07-4149-BB66-B45C5E3BE934}" srcOrd="0" destOrd="0" presId="urn:microsoft.com/office/officeart/2005/8/layout/hierarchy1"/>
    <dgm:cxn modelId="{8C53B64D-99DE-5A42-869D-26F7149E6799}" type="presOf" srcId="{4A43B38A-0B0E-6743-8F20-D0345E6CD150}" destId="{E705793C-AB28-0F4D-874B-AA203DB1FC6A}" srcOrd="0" destOrd="0" presId="urn:microsoft.com/office/officeart/2005/8/layout/hierarchy1"/>
    <dgm:cxn modelId="{2C87B351-2EB4-1D44-9CF8-FAE798AF922C}" srcId="{2B6110C4-DE54-C249-84A2-D1746BF14BA3}" destId="{6C3C48AA-A21E-6046-BE1E-E977A8BD47CC}" srcOrd="3" destOrd="0" parTransId="{143A1CA4-69F6-0241-9164-684465F81D07}" sibTransId="{FCF2F573-8FC1-3942-8878-6112CC39AF1D}"/>
    <dgm:cxn modelId="{7D9E2053-55FA-E24D-99F8-75DBFC82C1A8}" srcId="{2B6110C4-DE54-C249-84A2-D1746BF14BA3}" destId="{8BA2083F-97C0-0E42-AC39-50F941667734}" srcOrd="5" destOrd="0" parTransId="{2F866888-7845-8B4B-8F1F-D28F82F60269}" sibTransId="{234277B5-790E-8341-9A78-A5BDC98D4CDF}"/>
    <dgm:cxn modelId="{650B5753-7F4A-074E-B61D-BE4A6BC600D4}" srcId="{2B6110C4-DE54-C249-84A2-D1746BF14BA3}" destId="{A30D90FE-E60A-4449-A657-CAC964A47DF1}" srcOrd="4" destOrd="0" parTransId="{39FF1299-5C02-544E-B49C-FA51EFEE9596}" sibTransId="{0F2E0A76-D79F-CC4A-A413-BDCEEA4FF604}"/>
    <dgm:cxn modelId="{9FA68256-4636-B14F-A0A8-B2A8C8DC092F}" type="presOf" srcId="{12D83375-B79C-AD41-BFEF-4F9E8592331A}" destId="{56473E34-62EB-B246-82A0-6C4818AF00A0}" srcOrd="0" destOrd="0" presId="urn:microsoft.com/office/officeart/2005/8/layout/hierarchy1"/>
    <dgm:cxn modelId="{64D5C859-1CA0-E74C-A2FE-2E8658BE2F24}" type="presOf" srcId="{6C3C48AA-A21E-6046-BE1E-E977A8BD47CC}" destId="{14B1343F-5638-E04C-9687-2B6C133B32B1}" srcOrd="0" destOrd="0" presId="urn:microsoft.com/office/officeart/2005/8/layout/hierarchy1"/>
    <dgm:cxn modelId="{841DBD5E-B2B9-A44A-8830-84C6FF6F8BC8}" type="presOf" srcId="{4159D5B8-AA76-CD41-BA76-3B156535EB1D}" destId="{45EEBDCE-26B9-B045-8ECD-2F2F57ADB543}" srcOrd="0" destOrd="0" presId="urn:microsoft.com/office/officeart/2005/8/layout/hierarchy1"/>
    <dgm:cxn modelId="{35D94B64-162C-8144-8AE5-C5E7CC9C63DA}" srcId="{B932B8D1-685C-2243-9A92-F2BA615764DA}" destId="{D5AD8525-0A9C-5F43-8D2D-018D071699A1}" srcOrd="0" destOrd="0" parTransId="{FCE80413-24BC-514F-AF26-ED0226F253B2}" sibTransId="{7BC61770-0AD5-2048-861B-322F9B13755D}"/>
    <dgm:cxn modelId="{308F2B66-A276-D740-964D-E7F82EE60564}" type="presOf" srcId="{65940102-8BF2-8449-BD7C-7E2BB8C8A89D}" destId="{4AE1FC51-F167-0947-84E3-5243A4DC2F60}" srcOrd="0" destOrd="0" presId="urn:microsoft.com/office/officeart/2005/8/layout/hierarchy1"/>
    <dgm:cxn modelId="{64EFEF69-EFF6-B04C-BC5D-B3C52F149080}" srcId="{D5AD8525-0A9C-5F43-8D2D-018D071699A1}" destId="{4159D5B8-AA76-CD41-BA76-3B156535EB1D}" srcOrd="5" destOrd="0" parTransId="{E01539DC-96F1-C947-8045-A9A666DE09DA}" sibTransId="{FEF8BCB2-B816-D940-9BFD-6CF234E3D6F2}"/>
    <dgm:cxn modelId="{BFB10974-C88D-124A-AA11-F5F9DC613F0B}" type="presOf" srcId="{39FF1299-5C02-544E-B49C-FA51EFEE9596}" destId="{A5F4AF84-93CE-334B-A0B1-0DF3EBE584B4}" srcOrd="0" destOrd="0" presId="urn:microsoft.com/office/officeart/2005/8/layout/hierarchy1"/>
    <dgm:cxn modelId="{461AC87C-008F-9B4D-9AF6-426D86B8C354}" srcId="{D5AD8525-0A9C-5F43-8D2D-018D071699A1}" destId="{C6703A92-A331-A64A-8B48-77173BDEEDA9}" srcOrd="3" destOrd="0" parTransId="{47D83E08-0623-3C4C-9289-0096C9130E32}" sibTransId="{38CB4348-ECCD-AD4D-B77E-E9DB1B291C39}"/>
    <dgm:cxn modelId="{03A09581-DD2F-0B42-BC99-D90597324277}" type="presOf" srcId="{C1F59DE3-23FF-0144-A5C9-B13D2AA55F72}" destId="{258CADBA-8765-EB48-A771-D2B5F04E4A9A}" srcOrd="0" destOrd="0" presId="urn:microsoft.com/office/officeart/2005/8/layout/hierarchy1"/>
    <dgm:cxn modelId="{457F0F8E-FD3B-9149-85E9-756420AA6589}" type="presOf" srcId="{81225165-AAD8-7A4F-B229-5426DA397856}" destId="{2EF8D32A-8F8D-3B48-8638-5AD9B5E1725C}" srcOrd="0" destOrd="0" presId="urn:microsoft.com/office/officeart/2005/8/layout/hierarchy1"/>
    <dgm:cxn modelId="{23091691-3D41-2B40-BBFA-B79B925E38A4}" srcId="{D5AD8525-0A9C-5F43-8D2D-018D071699A1}" destId="{C1F59DE3-23FF-0144-A5C9-B13D2AA55F72}" srcOrd="6" destOrd="0" parTransId="{65940102-8BF2-8449-BD7C-7E2BB8C8A89D}" sibTransId="{7883D3B1-65B6-6A4E-81C1-9BD36DF7DEFE}"/>
    <dgm:cxn modelId="{AD543696-2D34-2249-8841-AC3D030C5336}" type="presOf" srcId="{2B6110C4-DE54-C249-84A2-D1746BF14BA3}" destId="{37585A1B-2104-1E47-A57E-ECE4F5CCEB49}" srcOrd="0" destOrd="0" presId="urn:microsoft.com/office/officeart/2005/8/layout/hierarchy1"/>
    <dgm:cxn modelId="{281BD9A3-D453-C241-92FB-7D1075CF841E}" srcId="{D5AD8525-0A9C-5F43-8D2D-018D071699A1}" destId="{FC0F5282-466D-B34C-9785-98C574DA87E1}" srcOrd="0" destOrd="0" parTransId="{C3D72C33-F9F5-404A-82A2-A9E0BA5132A3}" sibTransId="{34C60DFD-32BF-5740-AF97-FF596BAFB971}"/>
    <dgm:cxn modelId="{DF22C9A5-C666-9A44-9258-5A6BEAAE4950}" srcId="{2B6110C4-DE54-C249-84A2-D1746BF14BA3}" destId="{C2F9F26A-F714-8740-BC1A-89954D8EE22F}" srcOrd="6" destOrd="0" parTransId="{FC95CABD-5FC1-BD4E-A74C-52957C933F80}" sibTransId="{42E0BF42-A29D-0647-A848-1207DC2236C0}"/>
    <dgm:cxn modelId="{D7B4D5A8-2361-3042-A374-DB6FAFD85D39}" srcId="{D5AD8525-0A9C-5F43-8D2D-018D071699A1}" destId="{2B6110C4-DE54-C249-84A2-D1746BF14BA3}" srcOrd="7" destOrd="0" parTransId="{E2387F4D-A07E-2245-B109-39E6C9E38DC0}" sibTransId="{4C448772-26BF-314B-96CB-BD6DCB7857E2}"/>
    <dgm:cxn modelId="{F3898BAC-CB9E-6145-A340-302BA5DFC650}" srcId="{D5AD8525-0A9C-5F43-8D2D-018D071699A1}" destId="{4A43B38A-0B0E-6743-8F20-D0345E6CD150}" srcOrd="4" destOrd="0" parTransId="{AA306FFA-2582-7449-8A76-CC376DF6D062}" sibTransId="{70898153-A974-D642-982B-2601294832EB}"/>
    <dgm:cxn modelId="{F3CA1CB9-50C1-254B-8585-A36BCEE0847C}" type="presOf" srcId="{143A1CA4-69F6-0241-9164-684465F81D07}" destId="{5AC33077-9992-7F4E-96B1-F260A01C2D03}" srcOrd="0" destOrd="0" presId="urn:microsoft.com/office/officeart/2005/8/layout/hierarchy1"/>
    <dgm:cxn modelId="{6578BAC9-6F74-B241-83E4-96CC54CE0F77}" type="presOf" srcId="{77541604-7206-B748-91CA-17529FE5373B}" destId="{50BBCF8B-70C9-1143-BC60-ED5089BC7895}" srcOrd="0" destOrd="0" presId="urn:microsoft.com/office/officeart/2005/8/layout/hierarchy1"/>
    <dgm:cxn modelId="{140A33CE-65C2-3C43-B1FF-6C3D5276B166}" srcId="{2B6110C4-DE54-C249-84A2-D1746BF14BA3}" destId="{ECA7502B-33A4-2943-BA60-575D1BAA995A}" srcOrd="0" destOrd="0" parTransId="{C57B06E5-2BB5-3945-91FB-52357177E7E8}" sibTransId="{393B12EC-5655-C948-8A4D-50CB17ABB6D4}"/>
    <dgm:cxn modelId="{79BCF9DB-7347-B147-B210-44524BB9E8B1}" type="presOf" srcId="{D5AD8525-0A9C-5F43-8D2D-018D071699A1}" destId="{FBDCFBB0-1654-394E-A4B6-F452F0FED3DB}" srcOrd="0" destOrd="0" presId="urn:microsoft.com/office/officeart/2005/8/layout/hierarchy1"/>
    <dgm:cxn modelId="{6301C8DC-0126-AD46-8B42-8A63A9703464}" type="presOf" srcId="{C3D72C33-F9F5-404A-82A2-A9E0BA5132A3}" destId="{05194E03-96C8-4146-A426-14F37A62A633}" srcOrd="0" destOrd="0" presId="urn:microsoft.com/office/officeart/2005/8/layout/hierarchy1"/>
    <dgm:cxn modelId="{AC53DEE3-F0E1-E749-88D6-2325508DC608}" type="presOf" srcId="{B932B8D1-685C-2243-9A92-F2BA615764DA}" destId="{F12A2BB9-1575-A745-83FE-6B6FD4544093}" srcOrd="0" destOrd="0" presId="urn:microsoft.com/office/officeart/2005/8/layout/hierarchy1"/>
    <dgm:cxn modelId="{471605EB-0EEC-954E-A720-576FC0AD6E98}" type="presOf" srcId="{54EDC608-3C86-9A43-9173-B0D87D06B212}" destId="{222AD54D-8222-A546-A64A-2FBCFD870F85}" srcOrd="0" destOrd="0" presId="urn:microsoft.com/office/officeart/2005/8/layout/hierarchy1"/>
    <dgm:cxn modelId="{90ABE8FC-E491-4B4F-B946-476FF0A4D1AD}" type="presOf" srcId="{2F866888-7845-8B4B-8F1F-D28F82F60269}" destId="{339C5866-259D-354F-B5A8-E731336BEC19}" srcOrd="0" destOrd="0" presId="urn:microsoft.com/office/officeart/2005/8/layout/hierarchy1"/>
    <dgm:cxn modelId="{E5B5C2FE-8905-9246-9FCD-3836269ED307}" srcId="{D5AD8525-0A9C-5F43-8D2D-018D071699A1}" destId="{3C65E89F-6F56-C746-8A1B-307F48AD6F6B}" srcOrd="2" destOrd="0" parTransId="{4C54DEA6-1EE9-9E4E-A914-52B756800BE5}" sibTransId="{BCEAF42D-BE13-D44E-97B6-A2209DA06ACD}"/>
    <dgm:cxn modelId="{FBE37C66-A5FD-424A-99AB-9E092EC5AE01}" type="presParOf" srcId="{F12A2BB9-1575-A745-83FE-6B6FD4544093}" destId="{C3372D6C-D89C-4B4A-8497-911BF789528E}" srcOrd="0" destOrd="0" presId="urn:microsoft.com/office/officeart/2005/8/layout/hierarchy1"/>
    <dgm:cxn modelId="{B2C56DD1-86E1-6849-AA3C-E4EE8F3EF865}" type="presParOf" srcId="{C3372D6C-D89C-4B4A-8497-911BF789528E}" destId="{F2EFDF26-1F48-3F49-849C-DFA7969D8264}" srcOrd="0" destOrd="0" presId="urn:microsoft.com/office/officeart/2005/8/layout/hierarchy1"/>
    <dgm:cxn modelId="{49BB01FF-D50D-5F41-9365-66D21525B2C5}" type="presParOf" srcId="{F2EFDF26-1F48-3F49-849C-DFA7969D8264}" destId="{6AE14812-13AA-624B-B73A-7AA4E726FAF7}" srcOrd="0" destOrd="0" presId="urn:microsoft.com/office/officeart/2005/8/layout/hierarchy1"/>
    <dgm:cxn modelId="{FFF6BB40-AAAE-9745-8C88-5CC1666EB3BE}" type="presParOf" srcId="{F2EFDF26-1F48-3F49-849C-DFA7969D8264}" destId="{FBDCFBB0-1654-394E-A4B6-F452F0FED3DB}" srcOrd="1" destOrd="0" presId="urn:microsoft.com/office/officeart/2005/8/layout/hierarchy1"/>
    <dgm:cxn modelId="{97497842-0DB9-6545-BBB2-5D5A731D06D7}" type="presParOf" srcId="{C3372D6C-D89C-4B4A-8497-911BF789528E}" destId="{8998E8A8-63D5-1C4C-8507-4679E2288023}" srcOrd="1" destOrd="0" presId="urn:microsoft.com/office/officeart/2005/8/layout/hierarchy1"/>
    <dgm:cxn modelId="{93728E44-BB07-2742-893C-66990B10557E}" type="presParOf" srcId="{8998E8A8-63D5-1C4C-8507-4679E2288023}" destId="{05194E03-96C8-4146-A426-14F37A62A633}" srcOrd="0" destOrd="0" presId="urn:microsoft.com/office/officeart/2005/8/layout/hierarchy1"/>
    <dgm:cxn modelId="{55D145FF-45D0-0449-B51C-BB2FA4804359}" type="presParOf" srcId="{8998E8A8-63D5-1C4C-8507-4679E2288023}" destId="{303AD919-B72B-6142-B760-082C6CB657A9}" srcOrd="1" destOrd="0" presId="urn:microsoft.com/office/officeart/2005/8/layout/hierarchy1"/>
    <dgm:cxn modelId="{7A91D6E7-EF33-C44F-9D48-27C54FB8828D}" type="presParOf" srcId="{303AD919-B72B-6142-B760-082C6CB657A9}" destId="{6FF7E940-35EC-3943-9637-E0992E267626}" srcOrd="0" destOrd="0" presId="urn:microsoft.com/office/officeart/2005/8/layout/hierarchy1"/>
    <dgm:cxn modelId="{2201C366-C33D-C046-8E9B-3312F7D645AA}" type="presParOf" srcId="{6FF7E940-35EC-3943-9637-E0992E267626}" destId="{080C438B-0599-1B4F-A8BE-F3CB90A503C2}" srcOrd="0" destOrd="0" presId="urn:microsoft.com/office/officeart/2005/8/layout/hierarchy1"/>
    <dgm:cxn modelId="{EB1FD346-A662-3142-A4BA-8270A0CD3DAA}" type="presParOf" srcId="{6FF7E940-35EC-3943-9637-E0992E267626}" destId="{07B70E8F-9894-CC40-A004-2A95B5A89A8D}" srcOrd="1" destOrd="0" presId="urn:microsoft.com/office/officeart/2005/8/layout/hierarchy1"/>
    <dgm:cxn modelId="{B9DE2320-32EF-C74C-9858-AF85D520FD7F}" type="presParOf" srcId="{303AD919-B72B-6142-B760-082C6CB657A9}" destId="{48B26B3B-6A8D-7846-B15A-7A22FB77C3B0}" srcOrd="1" destOrd="0" presId="urn:microsoft.com/office/officeart/2005/8/layout/hierarchy1"/>
    <dgm:cxn modelId="{E821B644-764D-664A-9781-B1D9BAD7593D}" type="presParOf" srcId="{8998E8A8-63D5-1C4C-8507-4679E2288023}" destId="{30E679A3-9A67-D942-B430-93822837B35A}" srcOrd="2" destOrd="0" presId="urn:microsoft.com/office/officeart/2005/8/layout/hierarchy1"/>
    <dgm:cxn modelId="{9292FB16-9C4C-EE45-A76C-C909C8835247}" type="presParOf" srcId="{8998E8A8-63D5-1C4C-8507-4679E2288023}" destId="{E12CE691-AADF-264B-9B83-C7970D24247B}" srcOrd="3" destOrd="0" presId="urn:microsoft.com/office/officeart/2005/8/layout/hierarchy1"/>
    <dgm:cxn modelId="{AE62E781-56EF-D643-9F2A-B576EDB789AA}" type="presParOf" srcId="{E12CE691-AADF-264B-9B83-C7970D24247B}" destId="{378B1706-A1DA-844C-BE0E-00E4061C6A42}" srcOrd="0" destOrd="0" presId="urn:microsoft.com/office/officeart/2005/8/layout/hierarchy1"/>
    <dgm:cxn modelId="{D92F25DE-0650-6248-BA0C-54C1B2C9154C}" type="presParOf" srcId="{378B1706-A1DA-844C-BE0E-00E4061C6A42}" destId="{213475F7-A7AC-8B46-AC06-BF3A6DE22543}" srcOrd="0" destOrd="0" presId="urn:microsoft.com/office/officeart/2005/8/layout/hierarchy1"/>
    <dgm:cxn modelId="{5179BEFF-4882-0E47-8F4C-910607044B71}" type="presParOf" srcId="{378B1706-A1DA-844C-BE0E-00E4061C6A42}" destId="{2EF8D32A-8F8D-3B48-8638-5AD9B5E1725C}" srcOrd="1" destOrd="0" presId="urn:microsoft.com/office/officeart/2005/8/layout/hierarchy1"/>
    <dgm:cxn modelId="{8653DEE2-1645-5845-A0F3-877E97CCD263}" type="presParOf" srcId="{E12CE691-AADF-264B-9B83-C7970D24247B}" destId="{8054EA5F-9B6F-9E4B-A5AE-515C9FF3F4ED}" srcOrd="1" destOrd="0" presId="urn:microsoft.com/office/officeart/2005/8/layout/hierarchy1"/>
    <dgm:cxn modelId="{FE75305C-1A2B-5448-91F6-1A91AEA6278E}" type="presParOf" srcId="{8998E8A8-63D5-1C4C-8507-4679E2288023}" destId="{897285B6-9994-1647-A64E-167C3024C020}" srcOrd="4" destOrd="0" presId="urn:microsoft.com/office/officeart/2005/8/layout/hierarchy1"/>
    <dgm:cxn modelId="{6F984C5E-3646-DE49-8B34-13A2203A23E6}" type="presParOf" srcId="{8998E8A8-63D5-1C4C-8507-4679E2288023}" destId="{260507B5-76D7-AA4E-ABEF-1374DBB40EE9}" srcOrd="5" destOrd="0" presId="urn:microsoft.com/office/officeart/2005/8/layout/hierarchy1"/>
    <dgm:cxn modelId="{4B12B285-3D54-C249-A296-93CEA500187F}" type="presParOf" srcId="{260507B5-76D7-AA4E-ABEF-1374DBB40EE9}" destId="{6EFCEA9B-584C-ED4D-BB75-4BB5FF527A39}" srcOrd="0" destOrd="0" presId="urn:microsoft.com/office/officeart/2005/8/layout/hierarchy1"/>
    <dgm:cxn modelId="{40D49BE5-92F9-3349-AA15-FD35050F3041}" type="presParOf" srcId="{6EFCEA9B-584C-ED4D-BB75-4BB5FF527A39}" destId="{945E3754-754B-B44A-855D-5A6F3017933A}" srcOrd="0" destOrd="0" presId="urn:microsoft.com/office/officeart/2005/8/layout/hierarchy1"/>
    <dgm:cxn modelId="{819015C5-B4F2-5947-8CAA-40980E709891}" type="presParOf" srcId="{6EFCEA9B-584C-ED4D-BB75-4BB5FF527A39}" destId="{83FB8AE6-109C-084C-8C3C-76E781EE194B}" srcOrd="1" destOrd="0" presId="urn:microsoft.com/office/officeart/2005/8/layout/hierarchy1"/>
    <dgm:cxn modelId="{C1341743-6953-294E-AF9E-A8B49A32CE75}" type="presParOf" srcId="{260507B5-76D7-AA4E-ABEF-1374DBB40EE9}" destId="{A2CFE8A4-1FEE-9940-9E8F-CEABFAA0BE21}" srcOrd="1" destOrd="0" presId="urn:microsoft.com/office/officeart/2005/8/layout/hierarchy1"/>
    <dgm:cxn modelId="{58C50ED2-2994-4F47-8A0D-4346C909BD7F}" type="presParOf" srcId="{8998E8A8-63D5-1C4C-8507-4679E2288023}" destId="{B1064D90-5A07-4149-BB66-B45C5E3BE934}" srcOrd="6" destOrd="0" presId="urn:microsoft.com/office/officeart/2005/8/layout/hierarchy1"/>
    <dgm:cxn modelId="{43344E7D-BA94-A548-B61F-13C8AA157F50}" type="presParOf" srcId="{8998E8A8-63D5-1C4C-8507-4679E2288023}" destId="{F1C71BBF-2B2F-7E45-9898-35006FB8572F}" srcOrd="7" destOrd="0" presId="urn:microsoft.com/office/officeart/2005/8/layout/hierarchy1"/>
    <dgm:cxn modelId="{CB9EA6A7-5EA6-014E-BD98-C137E100328D}" type="presParOf" srcId="{F1C71BBF-2B2F-7E45-9898-35006FB8572F}" destId="{2F5BF24D-4EFD-B44A-9654-FDFFACDFD976}" srcOrd="0" destOrd="0" presId="urn:microsoft.com/office/officeart/2005/8/layout/hierarchy1"/>
    <dgm:cxn modelId="{994EB007-AC23-CC4C-BF93-4784E480FDF2}" type="presParOf" srcId="{2F5BF24D-4EFD-B44A-9654-FDFFACDFD976}" destId="{8E38FA05-97F9-1144-B832-601F9EA29172}" srcOrd="0" destOrd="0" presId="urn:microsoft.com/office/officeart/2005/8/layout/hierarchy1"/>
    <dgm:cxn modelId="{C61FF88D-7D9E-444D-B843-EFD0989178E0}" type="presParOf" srcId="{2F5BF24D-4EFD-B44A-9654-FDFFACDFD976}" destId="{4A27DC37-956D-0845-B78F-FDFB90D3B4CC}" srcOrd="1" destOrd="0" presId="urn:microsoft.com/office/officeart/2005/8/layout/hierarchy1"/>
    <dgm:cxn modelId="{CDC4FEDB-9FCA-B04B-9C71-27281FB48123}" type="presParOf" srcId="{F1C71BBF-2B2F-7E45-9898-35006FB8572F}" destId="{54B5219F-3533-AB44-84D4-A7B016531C37}" srcOrd="1" destOrd="0" presId="urn:microsoft.com/office/officeart/2005/8/layout/hierarchy1"/>
    <dgm:cxn modelId="{3CD8B4F7-2830-5B49-96C2-01CD46C8F320}" type="presParOf" srcId="{8998E8A8-63D5-1C4C-8507-4679E2288023}" destId="{243F56F7-10AD-BF4D-BDD2-6A4909938B20}" srcOrd="8" destOrd="0" presId="urn:microsoft.com/office/officeart/2005/8/layout/hierarchy1"/>
    <dgm:cxn modelId="{AA05AE24-0A7E-DC4B-88AE-3780CE2D8E3D}" type="presParOf" srcId="{8998E8A8-63D5-1C4C-8507-4679E2288023}" destId="{DC89C0D9-6FF7-CE4B-99DA-495C03EBB923}" srcOrd="9" destOrd="0" presId="urn:microsoft.com/office/officeart/2005/8/layout/hierarchy1"/>
    <dgm:cxn modelId="{A953BC5F-9CE8-3C4B-A6E5-EE2E17F9ADA7}" type="presParOf" srcId="{DC89C0D9-6FF7-CE4B-99DA-495C03EBB923}" destId="{84AF9353-6286-DE45-B9BB-1F4F91B2DFE7}" srcOrd="0" destOrd="0" presId="urn:microsoft.com/office/officeart/2005/8/layout/hierarchy1"/>
    <dgm:cxn modelId="{203A718E-AE05-AE46-9663-BDDB45189F8F}" type="presParOf" srcId="{84AF9353-6286-DE45-B9BB-1F4F91B2DFE7}" destId="{57196B02-9A0B-4446-A862-058983FB05A8}" srcOrd="0" destOrd="0" presId="urn:microsoft.com/office/officeart/2005/8/layout/hierarchy1"/>
    <dgm:cxn modelId="{482EFF75-A34D-5946-AE7A-CFD31882AF21}" type="presParOf" srcId="{84AF9353-6286-DE45-B9BB-1F4F91B2DFE7}" destId="{E705793C-AB28-0F4D-874B-AA203DB1FC6A}" srcOrd="1" destOrd="0" presId="urn:microsoft.com/office/officeart/2005/8/layout/hierarchy1"/>
    <dgm:cxn modelId="{689B2A7C-EE68-1C43-BD11-B92DAEE56366}" type="presParOf" srcId="{DC89C0D9-6FF7-CE4B-99DA-495C03EBB923}" destId="{10AC0D24-00E5-A946-AA08-E2A7EA138874}" srcOrd="1" destOrd="0" presId="urn:microsoft.com/office/officeart/2005/8/layout/hierarchy1"/>
    <dgm:cxn modelId="{F27C454D-9089-4140-AFBF-BB269E5CE752}" type="presParOf" srcId="{8998E8A8-63D5-1C4C-8507-4679E2288023}" destId="{CE774281-8B53-2E4C-85CC-FDC98D7F7345}" srcOrd="10" destOrd="0" presId="urn:microsoft.com/office/officeart/2005/8/layout/hierarchy1"/>
    <dgm:cxn modelId="{2BB13357-1B96-C445-8D90-CCBA1B4F61CE}" type="presParOf" srcId="{8998E8A8-63D5-1C4C-8507-4679E2288023}" destId="{51B313C4-D368-9A40-911C-CB31AEA48089}" srcOrd="11" destOrd="0" presId="urn:microsoft.com/office/officeart/2005/8/layout/hierarchy1"/>
    <dgm:cxn modelId="{F8098468-30F6-3C4A-A44F-241BDEA79129}" type="presParOf" srcId="{51B313C4-D368-9A40-911C-CB31AEA48089}" destId="{8C0B0031-7E09-0F4D-8BC3-9E7E772C6875}" srcOrd="0" destOrd="0" presId="urn:microsoft.com/office/officeart/2005/8/layout/hierarchy1"/>
    <dgm:cxn modelId="{1C9FAAEA-AD55-424D-B899-3DB1E7DB6912}" type="presParOf" srcId="{8C0B0031-7E09-0F4D-8BC3-9E7E772C6875}" destId="{2329BE03-63F0-6F4F-9E5B-22F316D91043}" srcOrd="0" destOrd="0" presId="urn:microsoft.com/office/officeart/2005/8/layout/hierarchy1"/>
    <dgm:cxn modelId="{03AA97F7-7F6A-3844-8425-9B3D1E3F726D}" type="presParOf" srcId="{8C0B0031-7E09-0F4D-8BC3-9E7E772C6875}" destId="{45EEBDCE-26B9-B045-8ECD-2F2F57ADB543}" srcOrd="1" destOrd="0" presId="urn:microsoft.com/office/officeart/2005/8/layout/hierarchy1"/>
    <dgm:cxn modelId="{85378C63-5663-DA4B-B7B7-D62ABD3DC97C}" type="presParOf" srcId="{51B313C4-D368-9A40-911C-CB31AEA48089}" destId="{173D9088-F3DF-C642-9290-11614815D3A9}" srcOrd="1" destOrd="0" presId="urn:microsoft.com/office/officeart/2005/8/layout/hierarchy1"/>
    <dgm:cxn modelId="{AE5CC932-ECC8-8442-A35C-CB5C0621F04D}" type="presParOf" srcId="{8998E8A8-63D5-1C4C-8507-4679E2288023}" destId="{4AE1FC51-F167-0947-84E3-5243A4DC2F60}" srcOrd="12" destOrd="0" presId="urn:microsoft.com/office/officeart/2005/8/layout/hierarchy1"/>
    <dgm:cxn modelId="{588AB0D7-299D-2642-B72A-F2D70DEB422C}" type="presParOf" srcId="{8998E8A8-63D5-1C4C-8507-4679E2288023}" destId="{2951B418-0FC0-FB40-89E2-E6B91E3BB451}" srcOrd="13" destOrd="0" presId="urn:microsoft.com/office/officeart/2005/8/layout/hierarchy1"/>
    <dgm:cxn modelId="{C9072BD9-094B-624E-BA94-1850E28E459E}" type="presParOf" srcId="{2951B418-0FC0-FB40-89E2-E6B91E3BB451}" destId="{8DB891E4-97A7-1845-AECE-2B25FB5C57FA}" srcOrd="0" destOrd="0" presId="urn:microsoft.com/office/officeart/2005/8/layout/hierarchy1"/>
    <dgm:cxn modelId="{700A0CD9-CE3E-C549-9074-09A323A6422E}" type="presParOf" srcId="{8DB891E4-97A7-1845-AECE-2B25FB5C57FA}" destId="{00F065D5-4812-AC41-8044-8A85A4D5E324}" srcOrd="0" destOrd="0" presId="urn:microsoft.com/office/officeart/2005/8/layout/hierarchy1"/>
    <dgm:cxn modelId="{FC666A24-0FAD-D04C-B96F-32281EC43D4E}" type="presParOf" srcId="{8DB891E4-97A7-1845-AECE-2B25FB5C57FA}" destId="{258CADBA-8765-EB48-A771-D2B5F04E4A9A}" srcOrd="1" destOrd="0" presId="urn:microsoft.com/office/officeart/2005/8/layout/hierarchy1"/>
    <dgm:cxn modelId="{5E61D8DE-889B-614A-834D-F1CBE08FEAD8}" type="presParOf" srcId="{2951B418-0FC0-FB40-89E2-E6B91E3BB451}" destId="{4E10BFA4-0FDD-6E47-BEF1-8D46D6F5D5E1}" srcOrd="1" destOrd="0" presId="urn:microsoft.com/office/officeart/2005/8/layout/hierarchy1"/>
    <dgm:cxn modelId="{606D75ED-7756-2F4F-8323-DB86C836E980}" type="presParOf" srcId="{8998E8A8-63D5-1C4C-8507-4679E2288023}" destId="{035D8C62-17C9-DF4A-A74E-A2B4AEC72489}" srcOrd="14" destOrd="0" presId="urn:microsoft.com/office/officeart/2005/8/layout/hierarchy1"/>
    <dgm:cxn modelId="{1B65FB38-9293-1041-845A-F0EF676B71DB}" type="presParOf" srcId="{8998E8A8-63D5-1C4C-8507-4679E2288023}" destId="{1FBC7104-9555-3944-B017-344A6A3D64C4}" srcOrd="15" destOrd="0" presId="urn:microsoft.com/office/officeart/2005/8/layout/hierarchy1"/>
    <dgm:cxn modelId="{50E2D4E6-18D0-1C43-B9D0-FCC4504F59F0}" type="presParOf" srcId="{1FBC7104-9555-3944-B017-344A6A3D64C4}" destId="{77AF75B0-AD4F-F045-8286-FAB58D375A2C}" srcOrd="0" destOrd="0" presId="urn:microsoft.com/office/officeart/2005/8/layout/hierarchy1"/>
    <dgm:cxn modelId="{905F5BA6-7635-A242-AFC6-31B8B51A7E03}" type="presParOf" srcId="{77AF75B0-AD4F-F045-8286-FAB58D375A2C}" destId="{78F25EE8-DBDA-544A-9609-79447E094129}" srcOrd="0" destOrd="0" presId="urn:microsoft.com/office/officeart/2005/8/layout/hierarchy1"/>
    <dgm:cxn modelId="{2F1C8C37-1389-9441-AADB-10E716F15693}" type="presParOf" srcId="{77AF75B0-AD4F-F045-8286-FAB58D375A2C}" destId="{37585A1B-2104-1E47-A57E-ECE4F5CCEB49}" srcOrd="1" destOrd="0" presId="urn:microsoft.com/office/officeart/2005/8/layout/hierarchy1"/>
    <dgm:cxn modelId="{8454C3EA-550D-8A49-A6A2-7E8DEA9EBF3E}" type="presParOf" srcId="{1FBC7104-9555-3944-B017-344A6A3D64C4}" destId="{630D4527-9869-6243-8F9B-4136CA6B9ACD}" srcOrd="1" destOrd="0" presId="urn:microsoft.com/office/officeart/2005/8/layout/hierarchy1"/>
    <dgm:cxn modelId="{599E56AA-2C7C-4345-979F-A80BF7B85361}" type="presParOf" srcId="{630D4527-9869-6243-8F9B-4136CA6B9ACD}" destId="{D1225C24-E272-AF4A-8A1D-2D5634AE744C}" srcOrd="0" destOrd="0" presId="urn:microsoft.com/office/officeart/2005/8/layout/hierarchy1"/>
    <dgm:cxn modelId="{E29F6F71-39C8-894E-BB6F-1AFB32A00DE5}" type="presParOf" srcId="{630D4527-9869-6243-8F9B-4136CA6B9ACD}" destId="{A49FDAE0-276B-064C-B228-FE38A018FCB5}" srcOrd="1" destOrd="0" presId="urn:microsoft.com/office/officeart/2005/8/layout/hierarchy1"/>
    <dgm:cxn modelId="{D9980B87-1046-7144-A452-860F524CFF68}" type="presParOf" srcId="{A49FDAE0-276B-064C-B228-FE38A018FCB5}" destId="{1D4176FD-155C-C847-9B80-E8C62BF8EEB5}" srcOrd="0" destOrd="0" presId="urn:microsoft.com/office/officeart/2005/8/layout/hierarchy1"/>
    <dgm:cxn modelId="{CE343C61-0249-2C40-B6F2-7331B065F809}" type="presParOf" srcId="{1D4176FD-155C-C847-9B80-E8C62BF8EEB5}" destId="{21886E74-EE89-1241-AD60-B79EF6368D9E}" srcOrd="0" destOrd="0" presId="urn:microsoft.com/office/officeart/2005/8/layout/hierarchy1"/>
    <dgm:cxn modelId="{05692DE1-9F08-124B-8684-111C0CE59B3D}" type="presParOf" srcId="{1D4176FD-155C-C847-9B80-E8C62BF8EEB5}" destId="{13539B19-8074-7049-909D-51DCDD4F787C}" srcOrd="1" destOrd="0" presId="urn:microsoft.com/office/officeart/2005/8/layout/hierarchy1"/>
    <dgm:cxn modelId="{A4CD6BA7-5737-1D40-A605-99B8837D0DEE}" type="presParOf" srcId="{A49FDAE0-276B-064C-B228-FE38A018FCB5}" destId="{83BD2C22-3B79-6440-8580-51A7A4B3D5C0}" srcOrd="1" destOrd="0" presId="urn:microsoft.com/office/officeart/2005/8/layout/hierarchy1"/>
    <dgm:cxn modelId="{4A094104-931F-7A49-9D0E-668C9155EF6F}" type="presParOf" srcId="{630D4527-9869-6243-8F9B-4136CA6B9ACD}" destId="{50BBCF8B-70C9-1143-BC60-ED5089BC7895}" srcOrd="2" destOrd="0" presId="urn:microsoft.com/office/officeart/2005/8/layout/hierarchy1"/>
    <dgm:cxn modelId="{9D9E8726-A84E-7048-98CF-5AE4CBCE0D05}" type="presParOf" srcId="{630D4527-9869-6243-8F9B-4136CA6B9ACD}" destId="{E82CC472-5E32-8B41-BBA4-CE1B0AFA6003}" srcOrd="3" destOrd="0" presId="urn:microsoft.com/office/officeart/2005/8/layout/hierarchy1"/>
    <dgm:cxn modelId="{1FEE31F4-0CC1-E045-B4AF-59487E23189F}" type="presParOf" srcId="{E82CC472-5E32-8B41-BBA4-CE1B0AFA6003}" destId="{317A6B75-0784-194D-A35B-A30B0998AF64}" srcOrd="0" destOrd="0" presId="urn:microsoft.com/office/officeart/2005/8/layout/hierarchy1"/>
    <dgm:cxn modelId="{EB25C6D2-121B-0B44-A104-A0616E5FE05C}" type="presParOf" srcId="{317A6B75-0784-194D-A35B-A30B0998AF64}" destId="{67905308-DFD3-814C-B0CE-7CACDFDC10EF}" srcOrd="0" destOrd="0" presId="urn:microsoft.com/office/officeart/2005/8/layout/hierarchy1"/>
    <dgm:cxn modelId="{7C725248-7EF2-1F41-9B17-E64A5203B4C5}" type="presParOf" srcId="{317A6B75-0784-194D-A35B-A30B0998AF64}" destId="{222AD54D-8222-A546-A64A-2FBCFD870F85}" srcOrd="1" destOrd="0" presId="urn:microsoft.com/office/officeart/2005/8/layout/hierarchy1"/>
    <dgm:cxn modelId="{B373C941-7FE8-4F4A-81EB-802FCC5887EA}" type="presParOf" srcId="{E82CC472-5E32-8B41-BBA4-CE1B0AFA6003}" destId="{4CE5782D-0672-A94C-A778-087F943E6964}" srcOrd="1" destOrd="0" presId="urn:microsoft.com/office/officeart/2005/8/layout/hierarchy1"/>
    <dgm:cxn modelId="{FCABF10A-655B-A148-A197-C08C23329D63}" type="presParOf" srcId="{630D4527-9869-6243-8F9B-4136CA6B9ACD}" destId="{B52F9A13-EF1A-1445-B1F8-0DFA78441CF9}" srcOrd="4" destOrd="0" presId="urn:microsoft.com/office/officeart/2005/8/layout/hierarchy1"/>
    <dgm:cxn modelId="{B579B712-3044-9646-8011-0D3ED524A31F}" type="presParOf" srcId="{630D4527-9869-6243-8F9B-4136CA6B9ACD}" destId="{A03973DE-9832-D049-B284-557E1AF2D59C}" srcOrd="5" destOrd="0" presId="urn:microsoft.com/office/officeart/2005/8/layout/hierarchy1"/>
    <dgm:cxn modelId="{A15C870F-1A55-264B-9752-CC107C746DB3}" type="presParOf" srcId="{A03973DE-9832-D049-B284-557E1AF2D59C}" destId="{95C6F9B9-9D94-C343-80EB-26BD08F0BFD7}" srcOrd="0" destOrd="0" presId="urn:microsoft.com/office/officeart/2005/8/layout/hierarchy1"/>
    <dgm:cxn modelId="{FEEBB381-5FA6-034E-B7C3-034771CDE29D}" type="presParOf" srcId="{95C6F9B9-9D94-C343-80EB-26BD08F0BFD7}" destId="{57E81BAE-226E-3240-B49D-9C58CBF15310}" srcOrd="0" destOrd="0" presId="urn:microsoft.com/office/officeart/2005/8/layout/hierarchy1"/>
    <dgm:cxn modelId="{AE1F1443-41B6-3B4A-9543-4E64691E56ED}" type="presParOf" srcId="{95C6F9B9-9D94-C343-80EB-26BD08F0BFD7}" destId="{A56876F4-1E62-944D-B711-2FEC5C7E4DAB}" srcOrd="1" destOrd="0" presId="urn:microsoft.com/office/officeart/2005/8/layout/hierarchy1"/>
    <dgm:cxn modelId="{E5B47ED8-56B1-5446-AEF8-4240FD02E548}" type="presParOf" srcId="{A03973DE-9832-D049-B284-557E1AF2D59C}" destId="{A0B4F88B-FD5F-434C-B47E-9018F1230A61}" srcOrd="1" destOrd="0" presId="urn:microsoft.com/office/officeart/2005/8/layout/hierarchy1"/>
    <dgm:cxn modelId="{3CDB2348-BAB4-5F45-81D3-D698DCD70499}" type="presParOf" srcId="{630D4527-9869-6243-8F9B-4136CA6B9ACD}" destId="{5AC33077-9992-7F4E-96B1-F260A01C2D03}" srcOrd="6" destOrd="0" presId="urn:microsoft.com/office/officeart/2005/8/layout/hierarchy1"/>
    <dgm:cxn modelId="{DFD2C855-F30C-4541-9132-953543C4EB81}" type="presParOf" srcId="{630D4527-9869-6243-8F9B-4136CA6B9ACD}" destId="{E68D283F-5799-2348-9380-BDFD50EE3C71}" srcOrd="7" destOrd="0" presId="urn:microsoft.com/office/officeart/2005/8/layout/hierarchy1"/>
    <dgm:cxn modelId="{E21E526F-456C-AF4E-9553-C82A93F37D6D}" type="presParOf" srcId="{E68D283F-5799-2348-9380-BDFD50EE3C71}" destId="{801393D8-21CA-9B4F-8737-D52722F84EA0}" srcOrd="0" destOrd="0" presId="urn:microsoft.com/office/officeart/2005/8/layout/hierarchy1"/>
    <dgm:cxn modelId="{0F6C5DA4-D6E9-E740-B4A2-3FC64AF458A1}" type="presParOf" srcId="{801393D8-21CA-9B4F-8737-D52722F84EA0}" destId="{24609F99-0661-2D46-B436-AB2E4876A4A0}" srcOrd="0" destOrd="0" presId="urn:microsoft.com/office/officeart/2005/8/layout/hierarchy1"/>
    <dgm:cxn modelId="{ED22EFC8-6827-A94D-942F-B86E818A909F}" type="presParOf" srcId="{801393D8-21CA-9B4F-8737-D52722F84EA0}" destId="{14B1343F-5638-E04C-9687-2B6C133B32B1}" srcOrd="1" destOrd="0" presId="urn:microsoft.com/office/officeart/2005/8/layout/hierarchy1"/>
    <dgm:cxn modelId="{B05C7EA3-35EE-1F43-BFB9-AF1906CC0FD1}" type="presParOf" srcId="{E68D283F-5799-2348-9380-BDFD50EE3C71}" destId="{8C4D8D74-7424-6043-ADE0-DE605B521515}" srcOrd="1" destOrd="0" presId="urn:microsoft.com/office/officeart/2005/8/layout/hierarchy1"/>
    <dgm:cxn modelId="{EEE0BAF2-6A27-AC4F-A338-162E3E471873}" type="presParOf" srcId="{630D4527-9869-6243-8F9B-4136CA6B9ACD}" destId="{A5F4AF84-93CE-334B-A0B1-0DF3EBE584B4}" srcOrd="8" destOrd="0" presId="urn:microsoft.com/office/officeart/2005/8/layout/hierarchy1"/>
    <dgm:cxn modelId="{B1EFACEA-6ECF-A64D-85C9-868850CB1C19}" type="presParOf" srcId="{630D4527-9869-6243-8F9B-4136CA6B9ACD}" destId="{6AC5D226-F521-7D45-B38F-A50402194A1D}" srcOrd="9" destOrd="0" presId="urn:microsoft.com/office/officeart/2005/8/layout/hierarchy1"/>
    <dgm:cxn modelId="{0196A68C-A248-AD44-B910-906536C367A9}" type="presParOf" srcId="{6AC5D226-F521-7D45-B38F-A50402194A1D}" destId="{E5F4AE9B-C0BE-7144-875F-4222B3E30DE3}" srcOrd="0" destOrd="0" presId="urn:microsoft.com/office/officeart/2005/8/layout/hierarchy1"/>
    <dgm:cxn modelId="{F6566C10-5B2C-8A44-A2D4-5661D7907776}" type="presParOf" srcId="{E5F4AE9B-C0BE-7144-875F-4222B3E30DE3}" destId="{D780142C-7AF5-454F-8A6E-F976C17A1C0A}" srcOrd="0" destOrd="0" presId="urn:microsoft.com/office/officeart/2005/8/layout/hierarchy1"/>
    <dgm:cxn modelId="{5638BEBA-FC31-304B-9A16-FF3B040EA609}" type="presParOf" srcId="{E5F4AE9B-C0BE-7144-875F-4222B3E30DE3}" destId="{FC7F29FB-7B8A-F64C-B1EB-FD8877B289C5}" srcOrd="1" destOrd="0" presId="urn:microsoft.com/office/officeart/2005/8/layout/hierarchy1"/>
    <dgm:cxn modelId="{87951D01-8580-2746-A4BC-C7D1397B8B8A}" type="presParOf" srcId="{6AC5D226-F521-7D45-B38F-A50402194A1D}" destId="{3ADA4C2F-C2DF-6447-B9AF-7E3EA1D775D8}" srcOrd="1" destOrd="0" presId="urn:microsoft.com/office/officeart/2005/8/layout/hierarchy1"/>
    <dgm:cxn modelId="{878A883B-AEA1-C94D-B72A-7BAB17EF3A4B}" type="presParOf" srcId="{630D4527-9869-6243-8F9B-4136CA6B9ACD}" destId="{339C5866-259D-354F-B5A8-E731336BEC19}" srcOrd="10" destOrd="0" presId="urn:microsoft.com/office/officeart/2005/8/layout/hierarchy1"/>
    <dgm:cxn modelId="{A5507436-D7CE-8642-B000-DB0134F4B242}" type="presParOf" srcId="{630D4527-9869-6243-8F9B-4136CA6B9ACD}" destId="{33475097-15CC-4541-A204-6607ACD74FE5}" srcOrd="11" destOrd="0" presId="urn:microsoft.com/office/officeart/2005/8/layout/hierarchy1"/>
    <dgm:cxn modelId="{10A5E233-32BB-6E44-9433-E44D8C0D9D46}" type="presParOf" srcId="{33475097-15CC-4541-A204-6607ACD74FE5}" destId="{DAEE7A00-523B-4E43-916D-91F24AE8F47B}" srcOrd="0" destOrd="0" presId="urn:microsoft.com/office/officeart/2005/8/layout/hierarchy1"/>
    <dgm:cxn modelId="{99DF102C-371F-3442-B88A-56ADB70379A1}" type="presParOf" srcId="{DAEE7A00-523B-4E43-916D-91F24AE8F47B}" destId="{729A3F95-20D4-F747-96DD-019B103912E1}" srcOrd="0" destOrd="0" presId="urn:microsoft.com/office/officeart/2005/8/layout/hierarchy1"/>
    <dgm:cxn modelId="{8EA203CD-15F9-A349-9805-6E3E65339AD3}" type="presParOf" srcId="{DAEE7A00-523B-4E43-916D-91F24AE8F47B}" destId="{17C2E211-BE68-B347-80DE-F35A47A72D97}" srcOrd="1" destOrd="0" presId="urn:microsoft.com/office/officeart/2005/8/layout/hierarchy1"/>
    <dgm:cxn modelId="{C75A2A16-BEEC-EE44-814B-7C1CF7E6CEAD}" type="presParOf" srcId="{33475097-15CC-4541-A204-6607ACD74FE5}" destId="{A709A142-9070-7543-804A-C53C78B4E5C4}" srcOrd="1" destOrd="0" presId="urn:microsoft.com/office/officeart/2005/8/layout/hierarchy1"/>
    <dgm:cxn modelId="{25CA2DA1-B004-6647-8750-204AC92BF2EA}" type="presParOf" srcId="{630D4527-9869-6243-8F9B-4136CA6B9ACD}" destId="{F869BFEB-73EB-2945-9296-40C07B97C69E}" srcOrd="12" destOrd="0" presId="urn:microsoft.com/office/officeart/2005/8/layout/hierarchy1"/>
    <dgm:cxn modelId="{2DFB730D-C67F-EC46-9FE4-99FC9BDAD7E5}" type="presParOf" srcId="{630D4527-9869-6243-8F9B-4136CA6B9ACD}" destId="{E269F6DE-B0D5-514F-8984-16E6464E794A}" srcOrd="13" destOrd="0" presId="urn:microsoft.com/office/officeart/2005/8/layout/hierarchy1"/>
    <dgm:cxn modelId="{5B563CB1-75F3-1244-B1FE-3AD899CFE132}" type="presParOf" srcId="{E269F6DE-B0D5-514F-8984-16E6464E794A}" destId="{2EA28EBD-60BC-EB4C-8793-C3DCBBE8C7D8}" srcOrd="0" destOrd="0" presId="urn:microsoft.com/office/officeart/2005/8/layout/hierarchy1"/>
    <dgm:cxn modelId="{D1B38501-4216-4645-8979-2823059CC71B}" type="presParOf" srcId="{2EA28EBD-60BC-EB4C-8793-C3DCBBE8C7D8}" destId="{ED818997-1BCC-5441-889A-D18FE4098140}" srcOrd="0" destOrd="0" presId="urn:microsoft.com/office/officeart/2005/8/layout/hierarchy1"/>
    <dgm:cxn modelId="{85ED0B76-6DBD-2647-8247-24AFDCA356D4}" type="presParOf" srcId="{2EA28EBD-60BC-EB4C-8793-C3DCBBE8C7D8}" destId="{9941954C-87AA-364F-9DC8-C6E4AE0621A9}" srcOrd="1" destOrd="0" presId="urn:microsoft.com/office/officeart/2005/8/layout/hierarchy1"/>
    <dgm:cxn modelId="{F2C59B0D-F32E-E145-9978-D8EC122BDCE2}" type="presParOf" srcId="{E269F6DE-B0D5-514F-8984-16E6464E794A}" destId="{FD0F19C0-27F1-EF46-8439-64FF939A9590}" srcOrd="1" destOrd="0" presId="urn:microsoft.com/office/officeart/2005/8/layout/hierarchy1"/>
    <dgm:cxn modelId="{AC312631-9A2D-0E46-A8EF-733A9D092774}" type="presParOf" srcId="{8998E8A8-63D5-1C4C-8507-4679E2288023}" destId="{56473E34-62EB-B246-82A0-6C4818AF00A0}" srcOrd="16" destOrd="0" presId="urn:microsoft.com/office/officeart/2005/8/layout/hierarchy1"/>
    <dgm:cxn modelId="{4152BDC0-F6E1-7B4A-9E97-8F82742A383B}" type="presParOf" srcId="{8998E8A8-63D5-1C4C-8507-4679E2288023}" destId="{5D7B251A-14C8-304A-BBBB-34D88946483B}" srcOrd="17" destOrd="0" presId="urn:microsoft.com/office/officeart/2005/8/layout/hierarchy1"/>
    <dgm:cxn modelId="{B4CE1E7F-8297-BE42-B455-21B09CDE7AE8}" type="presParOf" srcId="{5D7B251A-14C8-304A-BBBB-34D88946483B}" destId="{7BD8D1EF-91C5-1447-952C-5B670D0551DC}" srcOrd="0" destOrd="0" presId="urn:microsoft.com/office/officeart/2005/8/layout/hierarchy1"/>
    <dgm:cxn modelId="{77C437BF-AE29-E548-ABB3-2F467C4D00F2}" type="presParOf" srcId="{7BD8D1EF-91C5-1447-952C-5B670D0551DC}" destId="{11B90F25-A3AE-0C4E-9E4B-98FBAE3EFC92}" srcOrd="0" destOrd="0" presId="urn:microsoft.com/office/officeart/2005/8/layout/hierarchy1"/>
    <dgm:cxn modelId="{7A11A7D4-C0A7-DA4C-8634-FCBE4D578A6A}" type="presParOf" srcId="{7BD8D1EF-91C5-1447-952C-5B670D0551DC}" destId="{D23C605B-61EB-444F-88D3-FA1CB4C67A83}" srcOrd="1" destOrd="0" presId="urn:microsoft.com/office/officeart/2005/8/layout/hierarchy1"/>
    <dgm:cxn modelId="{B2267466-DBB0-2541-A954-ABD3084143D8}" type="presParOf" srcId="{5D7B251A-14C8-304A-BBBB-34D88946483B}" destId="{43A36D77-39A3-A64D-A16F-9FB4864E65E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16AAB-E514-E344-9A9A-16CE85505388}">
      <dsp:nvSpPr>
        <dsp:cNvPr id="0" name=""/>
        <dsp:cNvSpPr/>
      </dsp:nvSpPr>
      <dsp:spPr>
        <a:xfrm>
          <a:off x="7697" y="1485423"/>
          <a:ext cx="2300818" cy="1380490"/>
        </a:xfrm>
        <a:prstGeom prst="roundRect">
          <a:avLst>
            <a:gd name="adj" fmla="val 10000"/>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Data collection and archiving (field)</a:t>
          </a:r>
        </a:p>
      </dsp:txBody>
      <dsp:txXfrm>
        <a:off x="48130" y="1525856"/>
        <a:ext cx="2219952" cy="1299624"/>
      </dsp:txXfrm>
    </dsp:sp>
    <dsp:sp modelId="{2440D105-4DA8-E549-BF49-4510E82F3BB4}">
      <dsp:nvSpPr>
        <dsp:cNvPr id="0" name=""/>
        <dsp:cNvSpPr/>
      </dsp:nvSpPr>
      <dsp:spPr>
        <a:xfrm>
          <a:off x="2353561" y="1617722"/>
          <a:ext cx="857847" cy="1115893"/>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53561" y="1840901"/>
        <a:ext cx="600493" cy="669535"/>
      </dsp:txXfrm>
    </dsp:sp>
    <dsp:sp modelId="{B061858D-9368-3642-80F8-211D932A058F}">
      <dsp:nvSpPr>
        <dsp:cNvPr id="0" name=""/>
        <dsp:cNvSpPr/>
      </dsp:nvSpPr>
      <dsp:spPr>
        <a:xfrm>
          <a:off x="3228843" y="1485423"/>
          <a:ext cx="2300818" cy="1380490"/>
        </a:xfrm>
        <a:prstGeom prst="roundRect">
          <a:avLst>
            <a:gd name="adj" fmla="val 10000"/>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Raw (RINEX) data processing (GAMIT)</a:t>
          </a:r>
        </a:p>
      </dsp:txBody>
      <dsp:txXfrm>
        <a:off x="3269276" y="1525856"/>
        <a:ext cx="2219952" cy="1299624"/>
      </dsp:txXfrm>
    </dsp:sp>
    <dsp:sp modelId="{9E3B02EC-C0F1-AB4D-A8C3-40486638FBF9}">
      <dsp:nvSpPr>
        <dsp:cNvPr id="0" name=""/>
        <dsp:cNvSpPr/>
      </dsp:nvSpPr>
      <dsp:spPr>
        <a:xfrm>
          <a:off x="5573404" y="1617722"/>
          <a:ext cx="860451" cy="1115893"/>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573404" y="1840901"/>
        <a:ext cx="602316" cy="669535"/>
      </dsp:txXfrm>
    </dsp:sp>
    <dsp:sp modelId="{8859691C-7FB9-B248-94DC-758782F30C55}">
      <dsp:nvSpPr>
        <dsp:cNvPr id="0" name=""/>
        <dsp:cNvSpPr/>
      </dsp:nvSpPr>
      <dsp:spPr>
        <a:xfrm>
          <a:off x="6449988" y="1485423"/>
          <a:ext cx="2300818" cy="1380490"/>
        </a:xfrm>
        <a:prstGeom prst="roundRect">
          <a:avLst>
            <a:gd name="adj" fmla="val 10000"/>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Time series and velocity generation (GLOBK)</a:t>
          </a:r>
        </a:p>
      </dsp:txBody>
      <dsp:txXfrm>
        <a:off x="6490421" y="1525856"/>
        <a:ext cx="2219952" cy="1299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73E34-62EB-B246-82A0-6C4818AF00A0}">
      <dsp:nvSpPr>
        <dsp:cNvPr id="0" name=""/>
        <dsp:cNvSpPr/>
      </dsp:nvSpPr>
      <dsp:spPr>
        <a:xfrm>
          <a:off x="4251039" y="1654779"/>
          <a:ext cx="3851954" cy="229147"/>
        </a:xfrm>
        <a:custGeom>
          <a:avLst/>
          <a:gdLst/>
          <a:ahLst/>
          <a:cxnLst/>
          <a:rect l="0" t="0" r="0" b="0"/>
          <a:pathLst>
            <a:path>
              <a:moveTo>
                <a:pt x="0" y="0"/>
              </a:moveTo>
              <a:lnTo>
                <a:pt x="0" y="156157"/>
              </a:lnTo>
              <a:lnTo>
                <a:pt x="3851954" y="156157"/>
              </a:lnTo>
              <a:lnTo>
                <a:pt x="3851954"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F869BFEB-73EB-2945-9296-40C07B97C69E}">
      <dsp:nvSpPr>
        <dsp:cNvPr id="0" name=""/>
        <dsp:cNvSpPr/>
      </dsp:nvSpPr>
      <dsp:spPr>
        <a:xfrm>
          <a:off x="7140005" y="2384243"/>
          <a:ext cx="2888965" cy="229147"/>
        </a:xfrm>
        <a:custGeom>
          <a:avLst/>
          <a:gdLst/>
          <a:ahLst/>
          <a:cxnLst/>
          <a:rect l="0" t="0" r="0" b="0"/>
          <a:pathLst>
            <a:path>
              <a:moveTo>
                <a:pt x="0" y="0"/>
              </a:moveTo>
              <a:lnTo>
                <a:pt x="0" y="156157"/>
              </a:lnTo>
              <a:lnTo>
                <a:pt x="2888965" y="156157"/>
              </a:lnTo>
              <a:lnTo>
                <a:pt x="2888965"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339C5866-259D-354F-B5A8-E731336BEC19}">
      <dsp:nvSpPr>
        <dsp:cNvPr id="0" name=""/>
        <dsp:cNvSpPr/>
      </dsp:nvSpPr>
      <dsp:spPr>
        <a:xfrm>
          <a:off x="7140005" y="2384243"/>
          <a:ext cx="1925977" cy="229147"/>
        </a:xfrm>
        <a:custGeom>
          <a:avLst/>
          <a:gdLst/>
          <a:ahLst/>
          <a:cxnLst/>
          <a:rect l="0" t="0" r="0" b="0"/>
          <a:pathLst>
            <a:path>
              <a:moveTo>
                <a:pt x="0" y="0"/>
              </a:moveTo>
              <a:lnTo>
                <a:pt x="0" y="156157"/>
              </a:lnTo>
              <a:lnTo>
                <a:pt x="1925977" y="156157"/>
              </a:lnTo>
              <a:lnTo>
                <a:pt x="1925977"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A5F4AF84-93CE-334B-A0B1-0DF3EBE584B4}">
      <dsp:nvSpPr>
        <dsp:cNvPr id="0" name=""/>
        <dsp:cNvSpPr/>
      </dsp:nvSpPr>
      <dsp:spPr>
        <a:xfrm>
          <a:off x="7140005" y="2384243"/>
          <a:ext cx="962988" cy="229147"/>
        </a:xfrm>
        <a:custGeom>
          <a:avLst/>
          <a:gdLst/>
          <a:ahLst/>
          <a:cxnLst/>
          <a:rect l="0" t="0" r="0" b="0"/>
          <a:pathLst>
            <a:path>
              <a:moveTo>
                <a:pt x="0" y="0"/>
              </a:moveTo>
              <a:lnTo>
                <a:pt x="0" y="156157"/>
              </a:lnTo>
              <a:lnTo>
                <a:pt x="962988" y="156157"/>
              </a:lnTo>
              <a:lnTo>
                <a:pt x="962988"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59F31C9B-90D8-C04B-9DC7-3A62A7DB9CD4}">
      <dsp:nvSpPr>
        <dsp:cNvPr id="0" name=""/>
        <dsp:cNvSpPr/>
      </dsp:nvSpPr>
      <dsp:spPr>
        <a:xfrm>
          <a:off x="7094285" y="2384243"/>
          <a:ext cx="91440" cy="229147"/>
        </a:xfrm>
        <a:custGeom>
          <a:avLst/>
          <a:gdLst/>
          <a:ahLst/>
          <a:cxnLst/>
          <a:rect l="0" t="0" r="0" b="0"/>
          <a:pathLst>
            <a:path>
              <a:moveTo>
                <a:pt x="45720" y="0"/>
              </a:moveTo>
              <a:lnTo>
                <a:pt x="4572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B52F9A13-EF1A-1445-B1F8-0DFA78441CF9}">
      <dsp:nvSpPr>
        <dsp:cNvPr id="0" name=""/>
        <dsp:cNvSpPr/>
      </dsp:nvSpPr>
      <dsp:spPr>
        <a:xfrm>
          <a:off x="6177016" y="2384243"/>
          <a:ext cx="962988" cy="229147"/>
        </a:xfrm>
        <a:custGeom>
          <a:avLst/>
          <a:gdLst/>
          <a:ahLst/>
          <a:cxnLst/>
          <a:rect l="0" t="0" r="0" b="0"/>
          <a:pathLst>
            <a:path>
              <a:moveTo>
                <a:pt x="962988" y="0"/>
              </a:moveTo>
              <a:lnTo>
                <a:pt x="962988"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50BBCF8B-70C9-1143-BC60-ED5089BC7895}">
      <dsp:nvSpPr>
        <dsp:cNvPr id="0" name=""/>
        <dsp:cNvSpPr/>
      </dsp:nvSpPr>
      <dsp:spPr>
        <a:xfrm>
          <a:off x="5214027" y="2384243"/>
          <a:ext cx="1925977" cy="229147"/>
        </a:xfrm>
        <a:custGeom>
          <a:avLst/>
          <a:gdLst/>
          <a:ahLst/>
          <a:cxnLst/>
          <a:rect l="0" t="0" r="0" b="0"/>
          <a:pathLst>
            <a:path>
              <a:moveTo>
                <a:pt x="1925977" y="0"/>
              </a:moveTo>
              <a:lnTo>
                <a:pt x="1925977"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D1225C24-E272-AF4A-8A1D-2D5634AE744C}">
      <dsp:nvSpPr>
        <dsp:cNvPr id="0" name=""/>
        <dsp:cNvSpPr/>
      </dsp:nvSpPr>
      <dsp:spPr>
        <a:xfrm>
          <a:off x="4251039" y="2384243"/>
          <a:ext cx="2888965" cy="229147"/>
        </a:xfrm>
        <a:custGeom>
          <a:avLst/>
          <a:gdLst/>
          <a:ahLst/>
          <a:cxnLst/>
          <a:rect l="0" t="0" r="0" b="0"/>
          <a:pathLst>
            <a:path>
              <a:moveTo>
                <a:pt x="2888965" y="0"/>
              </a:moveTo>
              <a:lnTo>
                <a:pt x="2888965"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035D8C62-17C9-DF4A-A74E-A2B4AEC72489}">
      <dsp:nvSpPr>
        <dsp:cNvPr id="0" name=""/>
        <dsp:cNvSpPr/>
      </dsp:nvSpPr>
      <dsp:spPr>
        <a:xfrm>
          <a:off x="4251039" y="1654779"/>
          <a:ext cx="2888965" cy="229147"/>
        </a:xfrm>
        <a:custGeom>
          <a:avLst/>
          <a:gdLst/>
          <a:ahLst/>
          <a:cxnLst/>
          <a:rect l="0" t="0" r="0" b="0"/>
          <a:pathLst>
            <a:path>
              <a:moveTo>
                <a:pt x="0" y="0"/>
              </a:moveTo>
              <a:lnTo>
                <a:pt x="0" y="156157"/>
              </a:lnTo>
              <a:lnTo>
                <a:pt x="2888965" y="156157"/>
              </a:lnTo>
              <a:lnTo>
                <a:pt x="2888965"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4AE1FC51-F167-0947-84E3-5243A4DC2F60}">
      <dsp:nvSpPr>
        <dsp:cNvPr id="0" name=""/>
        <dsp:cNvSpPr/>
      </dsp:nvSpPr>
      <dsp:spPr>
        <a:xfrm>
          <a:off x="4251039" y="1654779"/>
          <a:ext cx="1925977" cy="229147"/>
        </a:xfrm>
        <a:custGeom>
          <a:avLst/>
          <a:gdLst/>
          <a:ahLst/>
          <a:cxnLst/>
          <a:rect l="0" t="0" r="0" b="0"/>
          <a:pathLst>
            <a:path>
              <a:moveTo>
                <a:pt x="0" y="0"/>
              </a:moveTo>
              <a:lnTo>
                <a:pt x="0" y="156157"/>
              </a:lnTo>
              <a:lnTo>
                <a:pt x="1925977" y="156157"/>
              </a:lnTo>
              <a:lnTo>
                <a:pt x="1925977"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CE774281-8B53-2E4C-85CC-FDC98D7F7345}">
      <dsp:nvSpPr>
        <dsp:cNvPr id="0" name=""/>
        <dsp:cNvSpPr/>
      </dsp:nvSpPr>
      <dsp:spPr>
        <a:xfrm>
          <a:off x="4251039" y="1654779"/>
          <a:ext cx="962988" cy="229147"/>
        </a:xfrm>
        <a:custGeom>
          <a:avLst/>
          <a:gdLst/>
          <a:ahLst/>
          <a:cxnLst/>
          <a:rect l="0" t="0" r="0" b="0"/>
          <a:pathLst>
            <a:path>
              <a:moveTo>
                <a:pt x="0" y="0"/>
              </a:moveTo>
              <a:lnTo>
                <a:pt x="0" y="156157"/>
              </a:lnTo>
              <a:lnTo>
                <a:pt x="962988" y="156157"/>
              </a:lnTo>
              <a:lnTo>
                <a:pt x="962988"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243F56F7-10AD-BF4D-BDD2-6A4909938B20}">
      <dsp:nvSpPr>
        <dsp:cNvPr id="0" name=""/>
        <dsp:cNvSpPr/>
      </dsp:nvSpPr>
      <dsp:spPr>
        <a:xfrm>
          <a:off x="4205319" y="1654779"/>
          <a:ext cx="91440" cy="229147"/>
        </a:xfrm>
        <a:custGeom>
          <a:avLst/>
          <a:gdLst/>
          <a:ahLst/>
          <a:cxnLst/>
          <a:rect l="0" t="0" r="0" b="0"/>
          <a:pathLst>
            <a:path>
              <a:moveTo>
                <a:pt x="45720" y="0"/>
              </a:moveTo>
              <a:lnTo>
                <a:pt x="4572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B1064D90-5A07-4149-BB66-B45C5E3BE934}">
      <dsp:nvSpPr>
        <dsp:cNvPr id="0" name=""/>
        <dsp:cNvSpPr/>
      </dsp:nvSpPr>
      <dsp:spPr>
        <a:xfrm>
          <a:off x="3288050" y="1654779"/>
          <a:ext cx="962988" cy="229147"/>
        </a:xfrm>
        <a:custGeom>
          <a:avLst/>
          <a:gdLst/>
          <a:ahLst/>
          <a:cxnLst/>
          <a:rect l="0" t="0" r="0" b="0"/>
          <a:pathLst>
            <a:path>
              <a:moveTo>
                <a:pt x="962988" y="0"/>
              </a:moveTo>
              <a:lnTo>
                <a:pt x="962988"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897285B6-9994-1647-A64E-167C3024C020}">
      <dsp:nvSpPr>
        <dsp:cNvPr id="0" name=""/>
        <dsp:cNvSpPr/>
      </dsp:nvSpPr>
      <dsp:spPr>
        <a:xfrm>
          <a:off x="2325061" y="1654779"/>
          <a:ext cx="1925977" cy="229147"/>
        </a:xfrm>
        <a:custGeom>
          <a:avLst/>
          <a:gdLst/>
          <a:ahLst/>
          <a:cxnLst/>
          <a:rect l="0" t="0" r="0" b="0"/>
          <a:pathLst>
            <a:path>
              <a:moveTo>
                <a:pt x="1925977" y="0"/>
              </a:moveTo>
              <a:lnTo>
                <a:pt x="1925977"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30E679A3-9A67-D942-B430-93822837B35A}">
      <dsp:nvSpPr>
        <dsp:cNvPr id="0" name=""/>
        <dsp:cNvSpPr/>
      </dsp:nvSpPr>
      <dsp:spPr>
        <a:xfrm>
          <a:off x="1362073" y="1654779"/>
          <a:ext cx="2888965" cy="229147"/>
        </a:xfrm>
        <a:custGeom>
          <a:avLst/>
          <a:gdLst/>
          <a:ahLst/>
          <a:cxnLst/>
          <a:rect l="0" t="0" r="0" b="0"/>
          <a:pathLst>
            <a:path>
              <a:moveTo>
                <a:pt x="2888965" y="0"/>
              </a:moveTo>
              <a:lnTo>
                <a:pt x="2888965"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05194E03-96C8-4146-A426-14F37A62A633}">
      <dsp:nvSpPr>
        <dsp:cNvPr id="0" name=""/>
        <dsp:cNvSpPr/>
      </dsp:nvSpPr>
      <dsp:spPr>
        <a:xfrm>
          <a:off x="399084" y="1654779"/>
          <a:ext cx="3851954" cy="229147"/>
        </a:xfrm>
        <a:custGeom>
          <a:avLst/>
          <a:gdLst/>
          <a:ahLst/>
          <a:cxnLst/>
          <a:rect l="0" t="0" r="0" b="0"/>
          <a:pathLst>
            <a:path>
              <a:moveTo>
                <a:pt x="3851954" y="0"/>
              </a:moveTo>
              <a:lnTo>
                <a:pt x="3851954"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6AE14812-13AA-624B-B73A-7AA4E726FAF7}">
      <dsp:nvSpPr>
        <dsp:cNvPr id="0" name=""/>
        <dsp:cNvSpPr/>
      </dsp:nvSpPr>
      <dsp:spPr>
        <a:xfrm>
          <a:off x="3857089" y="1154463"/>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FBDCFBB0-1654-394E-A4B6-F452F0FED3DB}">
      <dsp:nvSpPr>
        <dsp:cNvPr id="0" name=""/>
        <dsp:cNvSpPr/>
      </dsp:nvSpPr>
      <dsp:spPr>
        <a:xfrm>
          <a:off x="3944633" y="1237630"/>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SoCal</a:t>
          </a:r>
        </a:p>
      </dsp:txBody>
      <dsp:txXfrm>
        <a:off x="3959287" y="1252284"/>
        <a:ext cx="758591" cy="471008"/>
      </dsp:txXfrm>
    </dsp:sp>
    <dsp:sp modelId="{080C438B-0599-1B4F-A8BE-F3CB90A503C2}">
      <dsp:nvSpPr>
        <dsp:cNvPr id="0" name=""/>
        <dsp:cNvSpPr/>
      </dsp:nvSpPr>
      <dsp:spPr>
        <a:xfrm>
          <a:off x="5134"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07B70E8F-9894-CC40-A004-2A95B5A89A8D}">
      <dsp:nvSpPr>
        <dsp:cNvPr id="0" name=""/>
        <dsp:cNvSpPr/>
      </dsp:nvSpPr>
      <dsp:spPr>
        <a:xfrm>
          <a:off x="92678"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t>
          </a:r>
        </a:p>
      </dsp:txBody>
      <dsp:txXfrm>
        <a:off x="107332" y="1981748"/>
        <a:ext cx="758591" cy="471008"/>
      </dsp:txXfrm>
    </dsp:sp>
    <dsp:sp modelId="{213475F7-A7AC-8B46-AC06-BF3A6DE22543}">
      <dsp:nvSpPr>
        <dsp:cNvPr id="0" name=""/>
        <dsp:cNvSpPr/>
      </dsp:nvSpPr>
      <dsp:spPr>
        <a:xfrm>
          <a:off x="968123"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2EF8D32A-8F8D-3B48-8638-5AD9B5E1725C}">
      <dsp:nvSpPr>
        <dsp:cNvPr id="0" name=""/>
        <dsp:cNvSpPr/>
      </dsp:nvSpPr>
      <dsp:spPr>
        <a:xfrm>
          <a:off x="1055667"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2007</a:t>
          </a:r>
        </a:p>
      </dsp:txBody>
      <dsp:txXfrm>
        <a:off x="1070321" y="1981748"/>
        <a:ext cx="758591" cy="471008"/>
      </dsp:txXfrm>
    </dsp:sp>
    <dsp:sp modelId="{945E3754-754B-B44A-855D-5A6F3017933A}">
      <dsp:nvSpPr>
        <dsp:cNvPr id="0" name=""/>
        <dsp:cNvSpPr/>
      </dsp:nvSpPr>
      <dsp:spPr>
        <a:xfrm>
          <a:off x="1931111"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83FB8AE6-109C-084C-8C3C-76E781EE194B}">
      <dsp:nvSpPr>
        <dsp:cNvPr id="0" name=""/>
        <dsp:cNvSpPr/>
      </dsp:nvSpPr>
      <dsp:spPr>
        <a:xfrm>
          <a:off x="2018656"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2008</a:t>
          </a:r>
        </a:p>
      </dsp:txBody>
      <dsp:txXfrm>
        <a:off x="2033310" y="1981748"/>
        <a:ext cx="758591" cy="471008"/>
      </dsp:txXfrm>
    </dsp:sp>
    <dsp:sp modelId="{8E38FA05-97F9-1144-B832-601F9EA29172}">
      <dsp:nvSpPr>
        <dsp:cNvPr id="0" name=""/>
        <dsp:cNvSpPr/>
      </dsp:nvSpPr>
      <dsp:spPr>
        <a:xfrm>
          <a:off x="2894100"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4A27DC37-956D-0845-B78F-FDFB90D3B4CC}">
      <dsp:nvSpPr>
        <dsp:cNvPr id="0" name=""/>
        <dsp:cNvSpPr/>
      </dsp:nvSpPr>
      <dsp:spPr>
        <a:xfrm>
          <a:off x="2981644"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2009</a:t>
          </a:r>
        </a:p>
      </dsp:txBody>
      <dsp:txXfrm>
        <a:off x="2996298" y="1981748"/>
        <a:ext cx="758591" cy="471008"/>
      </dsp:txXfrm>
    </dsp:sp>
    <dsp:sp modelId="{57196B02-9A0B-4446-A862-058983FB05A8}">
      <dsp:nvSpPr>
        <dsp:cNvPr id="0" name=""/>
        <dsp:cNvSpPr/>
      </dsp:nvSpPr>
      <dsp:spPr>
        <a:xfrm>
          <a:off x="3857089"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E705793C-AB28-0F4D-874B-AA203DB1FC6A}">
      <dsp:nvSpPr>
        <dsp:cNvPr id="0" name=""/>
        <dsp:cNvSpPr/>
      </dsp:nvSpPr>
      <dsp:spPr>
        <a:xfrm>
          <a:off x="3944633"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2010</a:t>
          </a:r>
        </a:p>
      </dsp:txBody>
      <dsp:txXfrm>
        <a:off x="3959287" y="1981748"/>
        <a:ext cx="758591" cy="471008"/>
      </dsp:txXfrm>
    </dsp:sp>
    <dsp:sp modelId="{2329BE03-63F0-6F4F-9E5B-22F316D91043}">
      <dsp:nvSpPr>
        <dsp:cNvPr id="0" name=""/>
        <dsp:cNvSpPr/>
      </dsp:nvSpPr>
      <dsp:spPr>
        <a:xfrm>
          <a:off x="4820077"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45EEBDCE-26B9-B045-8ECD-2F2F57ADB543}">
      <dsp:nvSpPr>
        <dsp:cNvPr id="0" name=""/>
        <dsp:cNvSpPr/>
      </dsp:nvSpPr>
      <dsp:spPr>
        <a:xfrm>
          <a:off x="4907622"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2011</a:t>
          </a:r>
        </a:p>
      </dsp:txBody>
      <dsp:txXfrm>
        <a:off x="4922276" y="1981748"/>
        <a:ext cx="758591" cy="471008"/>
      </dsp:txXfrm>
    </dsp:sp>
    <dsp:sp modelId="{00F065D5-4812-AC41-8044-8A85A4D5E324}">
      <dsp:nvSpPr>
        <dsp:cNvPr id="0" name=""/>
        <dsp:cNvSpPr/>
      </dsp:nvSpPr>
      <dsp:spPr>
        <a:xfrm>
          <a:off x="5783066"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258CADBA-8765-EB48-A771-D2B5F04E4A9A}">
      <dsp:nvSpPr>
        <dsp:cNvPr id="0" name=""/>
        <dsp:cNvSpPr/>
      </dsp:nvSpPr>
      <dsp:spPr>
        <a:xfrm>
          <a:off x="5870610"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2012</a:t>
          </a:r>
        </a:p>
      </dsp:txBody>
      <dsp:txXfrm>
        <a:off x="5885264" y="1981748"/>
        <a:ext cx="758591" cy="471008"/>
      </dsp:txXfrm>
    </dsp:sp>
    <dsp:sp modelId="{78F25EE8-DBDA-544A-9609-79447E094129}">
      <dsp:nvSpPr>
        <dsp:cNvPr id="0" name=""/>
        <dsp:cNvSpPr/>
      </dsp:nvSpPr>
      <dsp:spPr>
        <a:xfrm>
          <a:off x="6746055"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37585A1B-2104-1E47-A57E-ECE4F5CCEB49}">
      <dsp:nvSpPr>
        <dsp:cNvPr id="0" name=""/>
        <dsp:cNvSpPr/>
      </dsp:nvSpPr>
      <dsp:spPr>
        <a:xfrm>
          <a:off x="6833599"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2013</a:t>
          </a:r>
        </a:p>
      </dsp:txBody>
      <dsp:txXfrm>
        <a:off x="6848253" y="1981748"/>
        <a:ext cx="758591" cy="471008"/>
      </dsp:txXfrm>
    </dsp:sp>
    <dsp:sp modelId="{21886E74-EE89-1241-AD60-B79EF6368D9E}">
      <dsp:nvSpPr>
        <dsp:cNvPr id="0" name=""/>
        <dsp:cNvSpPr/>
      </dsp:nvSpPr>
      <dsp:spPr>
        <a:xfrm>
          <a:off x="3857089"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13539B19-8074-7049-909D-51DCDD4F787C}">
      <dsp:nvSpPr>
        <dsp:cNvPr id="0" name=""/>
        <dsp:cNvSpPr/>
      </dsp:nvSpPr>
      <dsp:spPr>
        <a:xfrm>
          <a:off x="3944633"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001…365</a:t>
          </a:r>
        </a:p>
      </dsp:txBody>
      <dsp:txXfrm>
        <a:off x="3959287" y="2711212"/>
        <a:ext cx="758591" cy="471008"/>
      </dsp:txXfrm>
    </dsp:sp>
    <dsp:sp modelId="{67905308-DFD3-814C-B0CE-7CACDFDC10EF}">
      <dsp:nvSpPr>
        <dsp:cNvPr id="0" name=""/>
        <dsp:cNvSpPr/>
      </dsp:nvSpPr>
      <dsp:spPr>
        <a:xfrm>
          <a:off x="4820077"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222AD54D-8222-A546-A64A-2FBCFD870F85}">
      <dsp:nvSpPr>
        <dsp:cNvPr id="0" name=""/>
        <dsp:cNvSpPr/>
      </dsp:nvSpPr>
      <dsp:spPr>
        <a:xfrm>
          <a:off x="4907622"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brdc</a:t>
          </a:r>
          <a:endParaRPr lang="en-US" sz="1200" kern="1200" dirty="0"/>
        </a:p>
      </dsp:txBody>
      <dsp:txXfrm>
        <a:off x="4922276" y="2711212"/>
        <a:ext cx="758591" cy="471008"/>
      </dsp:txXfrm>
    </dsp:sp>
    <dsp:sp modelId="{57E81BAE-226E-3240-B49D-9C58CBF15310}">
      <dsp:nvSpPr>
        <dsp:cNvPr id="0" name=""/>
        <dsp:cNvSpPr/>
      </dsp:nvSpPr>
      <dsp:spPr>
        <a:xfrm>
          <a:off x="5783066"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A56876F4-1E62-944D-B711-2FEC5C7E4DAB}">
      <dsp:nvSpPr>
        <dsp:cNvPr id="0" name=""/>
        <dsp:cNvSpPr/>
      </dsp:nvSpPr>
      <dsp:spPr>
        <a:xfrm>
          <a:off x="5870610"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gfiles</a:t>
          </a:r>
          <a:endParaRPr lang="en-US" sz="1200" kern="1200" dirty="0"/>
        </a:p>
      </dsp:txBody>
      <dsp:txXfrm>
        <a:off x="5885264" y="2711212"/>
        <a:ext cx="758591" cy="471008"/>
      </dsp:txXfrm>
    </dsp:sp>
    <dsp:sp modelId="{BCD9EEDB-6917-294E-A70E-015FA3C1343D}">
      <dsp:nvSpPr>
        <dsp:cNvPr id="0" name=""/>
        <dsp:cNvSpPr/>
      </dsp:nvSpPr>
      <dsp:spPr>
        <a:xfrm>
          <a:off x="6746055"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6BC6106A-9C86-194B-8281-75CCA3E0DE1E}">
      <dsp:nvSpPr>
        <dsp:cNvPr id="0" name=""/>
        <dsp:cNvSpPr/>
      </dsp:nvSpPr>
      <dsp:spPr>
        <a:xfrm>
          <a:off x="6833599"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gsoln</a:t>
          </a:r>
          <a:endParaRPr lang="en-US" sz="1200" kern="1200" dirty="0"/>
        </a:p>
      </dsp:txBody>
      <dsp:txXfrm>
        <a:off x="6848253" y="2711212"/>
        <a:ext cx="758591" cy="471008"/>
      </dsp:txXfrm>
    </dsp:sp>
    <dsp:sp modelId="{D780142C-7AF5-454F-8A6E-F976C17A1C0A}">
      <dsp:nvSpPr>
        <dsp:cNvPr id="0" name=""/>
        <dsp:cNvSpPr/>
      </dsp:nvSpPr>
      <dsp:spPr>
        <a:xfrm>
          <a:off x="7709043"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FC7F29FB-7B8A-F64C-B1EB-FD8877B289C5}">
      <dsp:nvSpPr>
        <dsp:cNvPr id="0" name=""/>
        <dsp:cNvSpPr/>
      </dsp:nvSpPr>
      <dsp:spPr>
        <a:xfrm>
          <a:off x="7796588"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igs</a:t>
          </a:r>
          <a:endParaRPr lang="en-US" sz="1200" kern="1200" dirty="0"/>
        </a:p>
      </dsp:txBody>
      <dsp:txXfrm>
        <a:off x="7811242" y="2711212"/>
        <a:ext cx="758591" cy="471008"/>
      </dsp:txXfrm>
    </dsp:sp>
    <dsp:sp modelId="{729A3F95-20D4-F747-96DD-019B103912E1}">
      <dsp:nvSpPr>
        <dsp:cNvPr id="0" name=""/>
        <dsp:cNvSpPr/>
      </dsp:nvSpPr>
      <dsp:spPr>
        <a:xfrm>
          <a:off x="8672032"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17C2E211-BE68-B347-80DE-F35A47A72D97}">
      <dsp:nvSpPr>
        <dsp:cNvPr id="0" name=""/>
        <dsp:cNvSpPr/>
      </dsp:nvSpPr>
      <dsp:spPr>
        <a:xfrm>
          <a:off x="8759576"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rinex</a:t>
          </a:r>
          <a:endParaRPr lang="en-US" sz="1200" kern="1200" dirty="0"/>
        </a:p>
      </dsp:txBody>
      <dsp:txXfrm>
        <a:off x="8774230" y="2711212"/>
        <a:ext cx="758591" cy="471008"/>
      </dsp:txXfrm>
    </dsp:sp>
    <dsp:sp modelId="{ED818997-1BCC-5441-889A-D18FE4098140}">
      <dsp:nvSpPr>
        <dsp:cNvPr id="0" name=""/>
        <dsp:cNvSpPr/>
      </dsp:nvSpPr>
      <dsp:spPr>
        <a:xfrm>
          <a:off x="9635021"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9941954C-87AA-364F-9DC8-C6E4AE0621A9}">
      <dsp:nvSpPr>
        <dsp:cNvPr id="0" name=""/>
        <dsp:cNvSpPr/>
      </dsp:nvSpPr>
      <dsp:spPr>
        <a:xfrm>
          <a:off x="9722565"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tables</a:t>
          </a:r>
        </a:p>
      </dsp:txBody>
      <dsp:txXfrm>
        <a:off x="9737219" y="2711212"/>
        <a:ext cx="758591" cy="471008"/>
      </dsp:txXfrm>
    </dsp:sp>
    <dsp:sp modelId="{11B90F25-A3AE-0C4E-9E4B-98FBAE3EFC92}">
      <dsp:nvSpPr>
        <dsp:cNvPr id="0" name=""/>
        <dsp:cNvSpPr/>
      </dsp:nvSpPr>
      <dsp:spPr>
        <a:xfrm>
          <a:off x="7709043"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D23C605B-61EB-444F-88D3-FA1CB4C67A83}">
      <dsp:nvSpPr>
        <dsp:cNvPr id="0" name=""/>
        <dsp:cNvSpPr/>
      </dsp:nvSpPr>
      <dsp:spPr>
        <a:xfrm>
          <a:off x="7796588"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vsoln</a:t>
          </a:r>
          <a:endParaRPr lang="en-US" sz="1200" kern="1200" dirty="0"/>
        </a:p>
      </dsp:txBody>
      <dsp:txXfrm>
        <a:off x="7811242" y="1981748"/>
        <a:ext cx="758591" cy="471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73E34-62EB-B246-82A0-6C4818AF00A0}">
      <dsp:nvSpPr>
        <dsp:cNvPr id="0" name=""/>
        <dsp:cNvSpPr/>
      </dsp:nvSpPr>
      <dsp:spPr>
        <a:xfrm>
          <a:off x="4251039" y="1654779"/>
          <a:ext cx="3851954" cy="229147"/>
        </a:xfrm>
        <a:custGeom>
          <a:avLst/>
          <a:gdLst/>
          <a:ahLst/>
          <a:cxnLst/>
          <a:rect l="0" t="0" r="0" b="0"/>
          <a:pathLst>
            <a:path>
              <a:moveTo>
                <a:pt x="0" y="0"/>
              </a:moveTo>
              <a:lnTo>
                <a:pt x="0" y="156157"/>
              </a:lnTo>
              <a:lnTo>
                <a:pt x="3851954" y="156157"/>
              </a:lnTo>
              <a:lnTo>
                <a:pt x="3851954"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F869BFEB-73EB-2945-9296-40C07B97C69E}">
      <dsp:nvSpPr>
        <dsp:cNvPr id="0" name=""/>
        <dsp:cNvSpPr/>
      </dsp:nvSpPr>
      <dsp:spPr>
        <a:xfrm>
          <a:off x="7140005" y="2384243"/>
          <a:ext cx="2888965" cy="229147"/>
        </a:xfrm>
        <a:custGeom>
          <a:avLst/>
          <a:gdLst/>
          <a:ahLst/>
          <a:cxnLst/>
          <a:rect l="0" t="0" r="0" b="0"/>
          <a:pathLst>
            <a:path>
              <a:moveTo>
                <a:pt x="0" y="0"/>
              </a:moveTo>
              <a:lnTo>
                <a:pt x="0" y="156157"/>
              </a:lnTo>
              <a:lnTo>
                <a:pt x="2888965" y="156157"/>
              </a:lnTo>
              <a:lnTo>
                <a:pt x="2888965"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339C5866-259D-354F-B5A8-E731336BEC19}">
      <dsp:nvSpPr>
        <dsp:cNvPr id="0" name=""/>
        <dsp:cNvSpPr/>
      </dsp:nvSpPr>
      <dsp:spPr>
        <a:xfrm>
          <a:off x="7140005" y="2384243"/>
          <a:ext cx="1925977" cy="229147"/>
        </a:xfrm>
        <a:custGeom>
          <a:avLst/>
          <a:gdLst/>
          <a:ahLst/>
          <a:cxnLst/>
          <a:rect l="0" t="0" r="0" b="0"/>
          <a:pathLst>
            <a:path>
              <a:moveTo>
                <a:pt x="0" y="0"/>
              </a:moveTo>
              <a:lnTo>
                <a:pt x="0" y="156157"/>
              </a:lnTo>
              <a:lnTo>
                <a:pt x="1925977" y="156157"/>
              </a:lnTo>
              <a:lnTo>
                <a:pt x="1925977"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A5F4AF84-93CE-334B-A0B1-0DF3EBE584B4}">
      <dsp:nvSpPr>
        <dsp:cNvPr id="0" name=""/>
        <dsp:cNvSpPr/>
      </dsp:nvSpPr>
      <dsp:spPr>
        <a:xfrm>
          <a:off x="7140005" y="2384243"/>
          <a:ext cx="962988" cy="229147"/>
        </a:xfrm>
        <a:custGeom>
          <a:avLst/>
          <a:gdLst/>
          <a:ahLst/>
          <a:cxnLst/>
          <a:rect l="0" t="0" r="0" b="0"/>
          <a:pathLst>
            <a:path>
              <a:moveTo>
                <a:pt x="0" y="0"/>
              </a:moveTo>
              <a:lnTo>
                <a:pt x="0" y="156157"/>
              </a:lnTo>
              <a:lnTo>
                <a:pt x="962988" y="156157"/>
              </a:lnTo>
              <a:lnTo>
                <a:pt x="962988"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5AC33077-9992-7F4E-96B1-F260A01C2D03}">
      <dsp:nvSpPr>
        <dsp:cNvPr id="0" name=""/>
        <dsp:cNvSpPr/>
      </dsp:nvSpPr>
      <dsp:spPr>
        <a:xfrm>
          <a:off x="7094285" y="2384243"/>
          <a:ext cx="91440" cy="229147"/>
        </a:xfrm>
        <a:custGeom>
          <a:avLst/>
          <a:gdLst/>
          <a:ahLst/>
          <a:cxnLst/>
          <a:rect l="0" t="0" r="0" b="0"/>
          <a:pathLst>
            <a:path>
              <a:moveTo>
                <a:pt x="45720" y="0"/>
              </a:moveTo>
              <a:lnTo>
                <a:pt x="4572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B52F9A13-EF1A-1445-B1F8-0DFA78441CF9}">
      <dsp:nvSpPr>
        <dsp:cNvPr id="0" name=""/>
        <dsp:cNvSpPr/>
      </dsp:nvSpPr>
      <dsp:spPr>
        <a:xfrm>
          <a:off x="6177016" y="2384243"/>
          <a:ext cx="962988" cy="229147"/>
        </a:xfrm>
        <a:custGeom>
          <a:avLst/>
          <a:gdLst/>
          <a:ahLst/>
          <a:cxnLst/>
          <a:rect l="0" t="0" r="0" b="0"/>
          <a:pathLst>
            <a:path>
              <a:moveTo>
                <a:pt x="962988" y="0"/>
              </a:moveTo>
              <a:lnTo>
                <a:pt x="962988"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50BBCF8B-70C9-1143-BC60-ED5089BC7895}">
      <dsp:nvSpPr>
        <dsp:cNvPr id="0" name=""/>
        <dsp:cNvSpPr/>
      </dsp:nvSpPr>
      <dsp:spPr>
        <a:xfrm>
          <a:off x="5214027" y="2384243"/>
          <a:ext cx="1925977" cy="229147"/>
        </a:xfrm>
        <a:custGeom>
          <a:avLst/>
          <a:gdLst/>
          <a:ahLst/>
          <a:cxnLst/>
          <a:rect l="0" t="0" r="0" b="0"/>
          <a:pathLst>
            <a:path>
              <a:moveTo>
                <a:pt x="1925977" y="0"/>
              </a:moveTo>
              <a:lnTo>
                <a:pt x="1925977"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D1225C24-E272-AF4A-8A1D-2D5634AE744C}">
      <dsp:nvSpPr>
        <dsp:cNvPr id="0" name=""/>
        <dsp:cNvSpPr/>
      </dsp:nvSpPr>
      <dsp:spPr>
        <a:xfrm>
          <a:off x="4251039" y="2384243"/>
          <a:ext cx="2888965" cy="229147"/>
        </a:xfrm>
        <a:custGeom>
          <a:avLst/>
          <a:gdLst/>
          <a:ahLst/>
          <a:cxnLst/>
          <a:rect l="0" t="0" r="0" b="0"/>
          <a:pathLst>
            <a:path>
              <a:moveTo>
                <a:pt x="2888965" y="0"/>
              </a:moveTo>
              <a:lnTo>
                <a:pt x="2888965"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035D8C62-17C9-DF4A-A74E-A2B4AEC72489}">
      <dsp:nvSpPr>
        <dsp:cNvPr id="0" name=""/>
        <dsp:cNvSpPr/>
      </dsp:nvSpPr>
      <dsp:spPr>
        <a:xfrm>
          <a:off x="4251039" y="1654779"/>
          <a:ext cx="2888965" cy="229147"/>
        </a:xfrm>
        <a:custGeom>
          <a:avLst/>
          <a:gdLst/>
          <a:ahLst/>
          <a:cxnLst/>
          <a:rect l="0" t="0" r="0" b="0"/>
          <a:pathLst>
            <a:path>
              <a:moveTo>
                <a:pt x="0" y="0"/>
              </a:moveTo>
              <a:lnTo>
                <a:pt x="0" y="156157"/>
              </a:lnTo>
              <a:lnTo>
                <a:pt x="2888965" y="156157"/>
              </a:lnTo>
              <a:lnTo>
                <a:pt x="2888965"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4AE1FC51-F167-0947-84E3-5243A4DC2F60}">
      <dsp:nvSpPr>
        <dsp:cNvPr id="0" name=""/>
        <dsp:cNvSpPr/>
      </dsp:nvSpPr>
      <dsp:spPr>
        <a:xfrm>
          <a:off x="4251039" y="1654779"/>
          <a:ext cx="1925977" cy="229147"/>
        </a:xfrm>
        <a:custGeom>
          <a:avLst/>
          <a:gdLst/>
          <a:ahLst/>
          <a:cxnLst/>
          <a:rect l="0" t="0" r="0" b="0"/>
          <a:pathLst>
            <a:path>
              <a:moveTo>
                <a:pt x="0" y="0"/>
              </a:moveTo>
              <a:lnTo>
                <a:pt x="0" y="156157"/>
              </a:lnTo>
              <a:lnTo>
                <a:pt x="1925977" y="156157"/>
              </a:lnTo>
              <a:lnTo>
                <a:pt x="1925977"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CE774281-8B53-2E4C-85CC-FDC98D7F7345}">
      <dsp:nvSpPr>
        <dsp:cNvPr id="0" name=""/>
        <dsp:cNvSpPr/>
      </dsp:nvSpPr>
      <dsp:spPr>
        <a:xfrm>
          <a:off x="4251039" y="1654779"/>
          <a:ext cx="962988" cy="229147"/>
        </a:xfrm>
        <a:custGeom>
          <a:avLst/>
          <a:gdLst/>
          <a:ahLst/>
          <a:cxnLst/>
          <a:rect l="0" t="0" r="0" b="0"/>
          <a:pathLst>
            <a:path>
              <a:moveTo>
                <a:pt x="0" y="0"/>
              </a:moveTo>
              <a:lnTo>
                <a:pt x="0" y="156157"/>
              </a:lnTo>
              <a:lnTo>
                <a:pt x="962988" y="156157"/>
              </a:lnTo>
              <a:lnTo>
                <a:pt x="962988"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243F56F7-10AD-BF4D-BDD2-6A4909938B20}">
      <dsp:nvSpPr>
        <dsp:cNvPr id="0" name=""/>
        <dsp:cNvSpPr/>
      </dsp:nvSpPr>
      <dsp:spPr>
        <a:xfrm>
          <a:off x="4205319" y="1654779"/>
          <a:ext cx="91440" cy="229147"/>
        </a:xfrm>
        <a:custGeom>
          <a:avLst/>
          <a:gdLst/>
          <a:ahLst/>
          <a:cxnLst/>
          <a:rect l="0" t="0" r="0" b="0"/>
          <a:pathLst>
            <a:path>
              <a:moveTo>
                <a:pt x="45720" y="0"/>
              </a:moveTo>
              <a:lnTo>
                <a:pt x="4572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B1064D90-5A07-4149-BB66-B45C5E3BE934}">
      <dsp:nvSpPr>
        <dsp:cNvPr id="0" name=""/>
        <dsp:cNvSpPr/>
      </dsp:nvSpPr>
      <dsp:spPr>
        <a:xfrm>
          <a:off x="3288050" y="1654779"/>
          <a:ext cx="962988" cy="229147"/>
        </a:xfrm>
        <a:custGeom>
          <a:avLst/>
          <a:gdLst/>
          <a:ahLst/>
          <a:cxnLst/>
          <a:rect l="0" t="0" r="0" b="0"/>
          <a:pathLst>
            <a:path>
              <a:moveTo>
                <a:pt x="962988" y="0"/>
              </a:moveTo>
              <a:lnTo>
                <a:pt x="962988"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897285B6-9994-1647-A64E-167C3024C020}">
      <dsp:nvSpPr>
        <dsp:cNvPr id="0" name=""/>
        <dsp:cNvSpPr/>
      </dsp:nvSpPr>
      <dsp:spPr>
        <a:xfrm>
          <a:off x="2325061" y="1654779"/>
          <a:ext cx="1925977" cy="229147"/>
        </a:xfrm>
        <a:custGeom>
          <a:avLst/>
          <a:gdLst/>
          <a:ahLst/>
          <a:cxnLst/>
          <a:rect l="0" t="0" r="0" b="0"/>
          <a:pathLst>
            <a:path>
              <a:moveTo>
                <a:pt x="1925977" y="0"/>
              </a:moveTo>
              <a:lnTo>
                <a:pt x="1925977"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30E679A3-9A67-D942-B430-93822837B35A}">
      <dsp:nvSpPr>
        <dsp:cNvPr id="0" name=""/>
        <dsp:cNvSpPr/>
      </dsp:nvSpPr>
      <dsp:spPr>
        <a:xfrm>
          <a:off x="1362073" y="1654779"/>
          <a:ext cx="2888965" cy="229147"/>
        </a:xfrm>
        <a:custGeom>
          <a:avLst/>
          <a:gdLst/>
          <a:ahLst/>
          <a:cxnLst/>
          <a:rect l="0" t="0" r="0" b="0"/>
          <a:pathLst>
            <a:path>
              <a:moveTo>
                <a:pt x="2888965" y="0"/>
              </a:moveTo>
              <a:lnTo>
                <a:pt x="2888965"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05194E03-96C8-4146-A426-14F37A62A633}">
      <dsp:nvSpPr>
        <dsp:cNvPr id="0" name=""/>
        <dsp:cNvSpPr/>
      </dsp:nvSpPr>
      <dsp:spPr>
        <a:xfrm>
          <a:off x="399084" y="1654779"/>
          <a:ext cx="3851954" cy="229147"/>
        </a:xfrm>
        <a:custGeom>
          <a:avLst/>
          <a:gdLst/>
          <a:ahLst/>
          <a:cxnLst/>
          <a:rect l="0" t="0" r="0" b="0"/>
          <a:pathLst>
            <a:path>
              <a:moveTo>
                <a:pt x="3851954" y="0"/>
              </a:moveTo>
              <a:lnTo>
                <a:pt x="3851954" y="156157"/>
              </a:lnTo>
              <a:lnTo>
                <a:pt x="0" y="156157"/>
              </a:lnTo>
              <a:lnTo>
                <a:pt x="0" y="229147"/>
              </a:lnTo>
            </a:path>
          </a:pathLst>
        </a:custGeom>
        <a:no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6AE14812-13AA-624B-B73A-7AA4E726FAF7}">
      <dsp:nvSpPr>
        <dsp:cNvPr id="0" name=""/>
        <dsp:cNvSpPr/>
      </dsp:nvSpPr>
      <dsp:spPr>
        <a:xfrm>
          <a:off x="3857089" y="1154463"/>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FBDCFBB0-1654-394E-A4B6-F452F0FED3DB}">
      <dsp:nvSpPr>
        <dsp:cNvPr id="0" name=""/>
        <dsp:cNvSpPr/>
      </dsp:nvSpPr>
      <dsp:spPr>
        <a:xfrm>
          <a:off x="3944633" y="1237630"/>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NSFBay</a:t>
          </a:r>
          <a:endParaRPr lang="en-US" sz="1200" kern="1200" dirty="0"/>
        </a:p>
      </dsp:txBody>
      <dsp:txXfrm>
        <a:off x="3959287" y="1252284"/>
        <a:ext cx="758591" cy="471008"/>
      </dsp:txXfrm>
    </dsp:sp>
    <dsp:sp modelId="{080C438B-0599-1B4F-A8BE-F3CB90A503C2}">
      <dsp:nvSpPr>
        <dsp:cNvPr id="0" name=""/>
        <dsp:cNvSpPr/>
      </dsp:nvSpPr>
      <dsp:spPr>
        <a:xfrm>
          <a:off x="5134"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07B70E8F-9894-CC40-A004-2A95B5A89A8D}">
      <dsp:nvSpPr>
        <dsp:cNvPr id="0" name=""/>
        <dsp:cNvSpPr/>
      </dsp:nvSpPr>
      <dsp:spPr>
        <a:xfrm>
          <a:off x="92678"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t>
          </a:r>
        </a:p>
      </dsp:txBody>
      <dsp:txXfrm>
        <a:off x="107332" y="1981748"/>
        <a:ext cx="758591" cy="471008"/>
      </dsp:txXfrm>
    </dsp:sp>
    <dsp:sp modelId="{213475F7-A7AC-8B46-AC06-BF3A6DE22543}">
      <dsp:nvSpPr>
        <dsp:cNvPr id="0" name=""/>
        <dsp:cNvSpPr/>
      </dsp:nvSpPr>
      <dsp:spPr>
        <a:xfrm>
          <a:off x="968123"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2EF8D32A-8F8D-3B48-8638-5AD9B5E1725C}">
      <dsp:nvSpPr>
        <dsp:cNvPr id="0" name=""/>
        <dsp:cNvSpPr/>
      </dsp:nvSpPr>
      <dsp:spPr>
        <a:xfrm>
          <a:off x="1055667"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200808</a:t>
          </a:r>
        </a:p>
      </dsp:txBody>
      <dsp:txXfrm>
        <a:off x="1070321" y="1981748"/>
        <a:ext cx="758591" cy="471008"/>
      </dsp:txXfrm>
    </dsp:sp>
    <dsp:sp modelId="{945E3754-754B-B44A-855D-5A6F3017933A}">
      <dsp:nvSpPr>
        <dsp:cNvPr id="0" name=""/>
        <dsp:cNvSpPr/>
      </dsp:nvSpPr>
      <dsp:spPr>
        <a:xfrm>
          <a:off x="1931111"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83FB8AE6-109C-084C-8C3C-76E781EE194B}">
      <dsp:nvSpPr>
        <dsp:cNvPr id="0" name=""/>
        <dsp:cNvSpPr/>
      </dsp:nvSpPr>
      <dsp:spPr>
        <a:xfrm>
          <a:off x="2018656"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200907</a:t>
          </a:r>
        </a:p>
      </dsp:txBody>
      <dsp:txXfrm>
        <a:off x="2033310" y="1981748"/>
        <a:ext cx="758591" cy="471008"/>
      </dsp:txXfrm>
    </dsp:sp>
    <dsp:sp modelId="{8E38FA05-97F9-1144-B832-601F9EA29172}">
      <dsp:nvSpPr>
        <dsp:cNvPr id="0" name=""/>
        <dsp:cNvSpPr/>
      </dsp:nvSpPr>
      <dsp:spPr>
        <a:xfrm>
          <a:off x="2894100"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4A27DC37-956D-0845-B78F-FDFB90D3B4CC}">
      <dsp:nvSpPr>
        <dsp:cNvPr id="0" name=""/>
        <dsp:cNvSpPr/>
      </dsp:nvSpPr>
      <dsp:spPr>
        <a:xfrm>
          <a:off x="2981644"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200909</a:t>
          </a:r>
        </a:p>
      </dsp:txBody>
      <dsp:txXfrm>
        <a:off x="2996298" y="1981748"/>
        <a:ext cx="758591" cy="471008"/>
      </dsp:txXfrm>
    </dsp:sp>
    <dsp:sp modelId="{57196B02-9A0B-4446-A862-058983FB05A8}">
      <dsp:nvSpPr>
        <dsp:cNvPr id="0" name=""/>
        <dsp:cNvSpPr/>
      </dsp:nvSpPr>
      <dsp:spPr>
        <a:xfrm>
          <a:off x="3857089"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E705793C-AB28-0F4D-874B-AA203DB1FC6A}">
      <dsp:nvSpPr>
        <dsp:cNvPr id="0" name=""/>
        <dsp:cNvSpPr/>
      </dsp:nvSpPr>
      <dsp:spPr>
        <a:xfrm>
          <a:off x="3944633"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201007</a:t>
          </a:r>
        </a:p>
      </dsp:txBody>
      <dsp:txXfrm>
        <a:off x="3959287" y="1981748"/>
        <a:ext cx="758591" cy="471008"/>
      </dsp:txXfrm>
    </dsp:sp>
    <dsp:sp modelId="{2329BE03-63F0-6F4F-9E5B-22F316D91043}">
      <dsp:nvSpPr>
        <dsp:cNvPr id="0" name=""/>
        <dsp:cNvSpPr/>
      </dsp:nvSpPr>
      <dsp:spPr>
        <a:xfrm>
          <a:off x="4820077"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45EEBDCE-26B9-B045-8ECD-2F2F57ADB543}">
      <dsp:nvSpPr>
        <dsp:cNvPr id="0" name=""/>
        <dsp:cNvSpPr/>
      </dsp:nvSpPr>
      <dsp:spPr>
        <a:xfrm>
          <a:off x="4907622"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201010</a:t>
          </a:r>
        </a:p>
      </dsp:txBody>
      <dsp:txXfrm>
        <a:off x="4922276" y="1981748"/>
        <a:ext cx="758591" cy="471008"/>
      </dsp:txXfrm>
    </dsp:sp>
    <dsp:sp modelId="{00F065D5-4812-AC41-8044-8A85A4D5E324}">
      <dsp:nvSpPr>
        <dsp:cNvPr id="0" name=""/>
        <dsp:cNvSpPr/>
      </dsp:nvSpPr>
      <dsp:spPr>
        <a:xfrm>
          <a:off x="5783066"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258CADBA-8765-EB48-A771-D2B5F04E4A9A}">
      <dsp:nvSpPr>
        <dsp:cNvPr id="0" name=""/>
        <dsp:cNvSpPr/>
      </dsp:nvSpPr>
      <dsp:spPr>
        <a:xfrm>
          <a:off x="5870610"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201102</a:t>
          </a:r>
        </a:p>
      </dsp:txBody>
      <dsp:txXfrm>
        <a:off x="5885264" y="1981748"/>
        <a:ext cx="758591" cy="471008"/>
      </dsp:txXfrm>
    </dsp:sp>
    <dsp:sp modelId="{78F25EE8-DBDA-544A-9609-79447E094129}">
      <dsp:nvSpPr>
        <dsp:cNvPr id="0" name=""/>
        <dsp:cNvSpPr/>
      </dsp:nvSpPr>
      <dsp:spPr>
        <a:xfrm>
          <a:off x="6746055"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37585A1B-2104-1E47-A57E-ECE4F5CCEB49}">
      <dsp:nvSpPr>
        <dsp:cNvPr id="0" name=""/>
        <dsp:cNvSpPr/>
      </dsp:nvSpPr>
      <dsp:spPr>
        <a:xfrm>
          <a:off x="6833599"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201306</a:t>
          </a:r>
        </a:p>
      </dsp:txBody>
      <dsp:txXfrm>
        <a:off x="6848253" y="1981748"/>
        <a:ext cx="758591" cy="471008"/>
      </dsp:txXfrm>
    </dsp:sp>
    <dsp:sp modelId="{21886E74-EE89-1241-AD60-B79EF6368D9E}">
      <dsp:nvSpPr>
        <dsp:cNvPr id="0" name=""/>
        <dsp:cNvSpPr/>
      </dsp:nvSpPr>
      <dsp:spPr>
        <a:xfrm>
          <a:off x="3857089"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13539B19-8074-7049-909D-51DCDD4F787C}">
      <dsp:nvSpPr>
        <dsp:cNvPr id="0" name=""/>
        <dsp:cNvSpPr/>
      </dsp:nvSpPr>
      <dsp:spPr>
        <a:xfrm>
          <a:off x="3944633"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176…185</a:t>
          </a:r>
        </a:p>
      </dsp:txBody>
      <dsp:txXfrm>
        <a:off x="3959287" y="2711212"/>
        <a:ext cx="758591" cy="471008"/>
      </dsp:txXfrm>
    </dsp:sp>
    <dsp:sp modelId="{67905308-DFD3-814C-B0CE-7CACDFDC10EF}">
      <dsp:nvSpPr>
        <dsp:cNvPr id="0" name=""/>
        <dsp:cNvSpPr/>
      </dsp:nvSpPr>
      <dsp:spPr>
        <a:xfrm>
          <a:off x="4820077"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222AD54D-8222-A546-A64A-2FBCFD870F85}">
      <dsp:nvSpPr>
        <dsp:cNvPr id="0" name=""/>
        <dsp:cNvSpPr/>
      </dsp:nvSpPr>
      <dsp:spPr>
        <a:xfrm>
          <a:off x="4907622"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brdc</a:t>
          </a:r>
          <a:endParaRPr lang="en-US" sz="1200" kern="1200" dirty="0"/>
        </a:p>
      </dsp:txBody>
      <dsp:txXfrm>
        <a:off x="4922276" y="2711212"/>
        <a:ext cx="758591" cy="471008"/>
      </dsp:txXfrm>
    </dsp:sp>
    <dsp:sp modelId="{57E81BAE-226E-3240-B49D-9C58CBF15310}">
      <dsp:nvSpPr>
        <dsp:cNvPr id="0" name=""/>
        <dsp:cNvSpPr/>
      </dsp:nvSpPr>
      <dsp:spPr>
        <a:xfrm>
          <a:off x="5783066"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A56876F4-1E62-944D-B711-2FEC5C7E4DAB}">
      <dsp:nvSpPr>
        <dsp:cNvPr id="0" name=""/>
        <dsp:cNvSpPr/>
      </dsp:nvSpPr>
      <dsp:spPr>
        <a:xfrm>
          <a:off x="5870610"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gfiles</a:t>
          </a:r>
          <a:endParaRPr lang="en-US" sz="1200" kern="1200" dirty="0"/>
        </a:p>
      </dsp:txBody>
      <dsp:txXfrm>
        <a:off x="5885264" y="2711212"/>
        <a:ext cx="758591" cy="471008"/>
      </dsp:txXfrm>
    </dsp:sp>
    <dsp:sp modelId="{24609F99-0661-2D46-B436-AB2E4876A4A0}">
      <dsp:nvSpPr>
        <dsp:cNvPr id="0" name=""/>
        <dsp:cNvSpPr/>
      </dsp:nvSpPr>
      <dsp:spPr>
        <a:xfrm>
          <a:off x="6746055"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14B1343F-5638-E04C-9687-2B6C133B32B1}">
      <dsp:nvSpPr>
        <dsp:cNvPr id="0" name=""/>
        <dsp:cNvSpPr/>
      </dsp:nvSpPr>
      <dsp:spPr>
        <a:xfrm>
          <a:off x="6833599"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gsoln</a:t>
          </a:r>
          <a:endParaRPr lang="en-US" sz="1200" kern="1200" dirty="0"/>
        </a:p>
      </dsp:txBody>
      <dsp:txXfrm>
        <a:off x="6848253" y="2711212"/>
        <a:ext cx="758591" cy="471008"/>
      </dsp:txXfrm>
    </dsp:sp>
    <dsp:sp modelId="{D780142C-7AF5-454F-8A6E-F976C17A1C0A}">
      <dsp:nvSpPr>
        <dsp:cNvPr id="0" name=""/>
        <dsp:cNvSpPr/>
      </dsp:nvSpPr>
      <dsp:spPr>
        <a:xfrm>
          <a:off x="7709043"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FC7F29FB-7B8A-F64C-B1EB-FD8877B289C5}">
      <dsp:nvSpPr>
        <dsp:cNvPr id="0" name=""/>
        <dsp:cNvSpPr/>
      </dsp:nvSpPr>
      <dsp:spPr>
        <a:xfrm>
          <a:off x="7796588"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igs</a:t>
          </a:r>
          <a:endParaRPr lang="en-US" sz="1200" kern="1200" dirty="0"/>
        </a:p>
      </dsp:txBody>
      <dsp:txXfrm>
        <a:off x="7811242" y="2711212"/>
        <a:ext cx="758591" cy="471008"/>
      </dsp:txXfrm>
    </dsp:sp>
    <dsp:sp modelId="{729A3F95-20D4-F747-96DD-019B103912E1}">
      <dsp:nvSpPr>
        <dsp:cNvPr id="0" name=""/>
        <dsp:cNvSpPr/>
      </dsp:nvSpPr>
      <dsp:spPr>
        <a:xfrm>
          <a:off x="8672032"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17C2E211-BE68-B347-80DE-F35A47A72D97}">
      <dsp:nvSpPr>
        <dsp:cNvPr id="0" name=""/>
        <dsp:cNvSpPr/>
      </dsp:nvSpPr>
      <dsp:spPr>
        <a:xfrm>
          <a:off x="8759576"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rinex</a:t>
          </a:r>
          <a:endParaRPr lang="en-US" sz="1200" kern="1200" dirty="0"/>
        </a:p>
      </dsp:txBody>
      <dsp:txXfrm>
        <a:off x="8774230" y="2711212"/>
        <a:ext cx="758591" cy="471008"/>
      </dsp:txXfrm>
    </dsp:sp>
    <dsp:sp modelId="{ED818997-1BCC-5441-889A-D18FE4098140}">
      <dsp:nvSpPr>
        <dsp:cNvPr id="0" name=""/>
        <dsp:cNvSpPr/>
      </dsp:nvSpPr>
      <dsp:spPr>
        <a:xfrm>
          <a:off x="9635021" y="2613391"/>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9941954C-87AA-364F-9DC8-C6E4AE0621A9}">
      <dsp:nvSpPr>
        <dsp:cNvPr id="0" name=""/>
        <dsp:cNvSpPr/>
      </dsp:nvSpPr>
      <dsp:spPr>
        <a:xfrm>
          <a:off x="9722565" y="2696558"/>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tables</a:t>
          </a:r>
        </a:p>
      </dsp:txBody>
      <dsp:txXfrm>
        <a:off x="9737219" y="2711212"/>
        <a:ext cx="758591" cy="471008"/>
      </dsp:txXfrm>
    </dsp:sp>
    <dsp:sp modelId="{11B90F25-A3AE-0C4E-9E4B-98FBAE3EFC92}">
      <dsp:nvSpPr>
        <dsp:cNvPr id="0" name=""/>
        <dsp:cNvSpPr/>
      </dsp:nvSpPr>
      <dsp:spPr>
        <a:xfrm>
          <a:off x="7709043" y="1883927"/>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sp>
    <dsp:sp modelId="{D23C605B-61EB-444F-88D3-FA1CB4C67A83}">
      <dsp:nvSpPr>
        <dsp:cNvPr id="0" name=""/>
        <dsp:cNvSpPr/>
      </dsp:nvSpPr>
      <dsp:spPr>
        <a:xfrm>
          <a:off x="7796588" y="1967094"/>
          <a:ext cx="787899" cy="50031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vsoln</a:t>
          </a:r>
          <a:endParaRPr lang="en-US" sz="1200" kern="1200" dirty="0"/>
        </a:p>
      </dsp:txBody>
      <dsp:txXfrm>
        <a:off x="7811242" y="1981748"/>
        <a:ext cx="758591" cy="4710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CBC296-D1BC-A343-B345-B6BFCF14DD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CED709-49BC-2841-A07F-86D273400E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21D68A-CDD6-744F-B70E-5F9D2DB06046}" type="datetimeFigureOut">
              <a:rPr lang="en-US" smtClean="0"/>
              <a:t>7/29/21</a:t>
            </a:fld>
            <a:endParaRPr lang="en-US"/>
          </a:p>
        </p:txBody>
      </p:sp>
      <p:sp>
        <p:nvSpPr>
          <p:cNvPr id="4" name="Footer Placeholder 3">
            <a:extLst>
              <a:ext uri="{FF2B5EF4-FFF2-40B4-BE49-F238E27FC236}">
                <a16:creationId xmlns:a16="http://schemas.microsoft.com/office/drawing/2014/main" id="{1D435B82-9A67-604B-A293-C9F1F591E0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DBDBDD-D7A3-F44E-A328-6C3C2C2903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44FC0C-84ED-814D-92CD-223C22812AAF}" type="slidenum">
              <a:rPr lang="en-US" smtClean="0"/>
              <a:t>‹#›</a:t>
            </a:fld>
            <a:endParaRPr lang="en-US"/>
          </a:p>
        </p:txBody>
      </p:sp>
    </p:spTree>
    <p:extLst>
      <p:ext uri="{BB962C8B-B14F-4D97-AF65-F5344CB8AC3E}">
        <p14:creationId xmlns:p14="http://schemas.microsoft.com/office/powerpoint/2010/main" val="34415107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4A406-AC51-8A4C-BACD-7295231BA3D1}" type="datetimeFigureOut">
              <a:rPr lang="en-US" smtClean="0"/>
              <a:t>7/29/21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75845-C718-534B-97A8-0880F07FBD57}" type="slidenum">
              <a:rPr lang="en-US" smtClean="0"/>
              <a:t>‹#›</a:t>
            </a:fld>
            <a:endParaRPr lang="en-US"/>
          </a:p>
        </p:txBody>
      </p:sp>
    </p:spTree>
    <p:extLst>
      <p:ext uri="{BB962C8B-B14F-4D97-AF65-F5344CB8AC3E}">
        <p14:creationId xmlns:p14="http://schemas.microsoft.com/office/powerpoint/2010/main" val="20681826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GB"/>
              <a:t>2018/02/26</a:t>
            </a:r>
            <a:endParaRPr lang="en-US"/>
          </a:p>
        </p:txBody>
      </p:sp>
      <p:sp>
        <p:nvSpPr>
          <p:cNvPr id="6" name="Footer Placeholder 5"/>
          <p:cNvSpPr>
            <a:spLocks noGrp="1"/>
          </p:cNvSpPr>
          <p:nvPr>
            <p:ph type="ftr" sz="quarter" idx="12"/>
          </p:nvPr>
        </p:nvSpPr>
        <p:spPr/>
        <p:txBody>
          <a:bodyPr/>
          <a:lstStyle/>
          <a:p>
            <a:r>
              <a:rPr lang="en-US"/>
              <a:t>Basics of processing workflow for GAMIT/GLOBK</a:t>
            </a:r>
          </a:p>
        </p:txBody>
      </p:sp>
    </p:spTree>
    <p:extLst>
      <p:ext uri="{BB962C8B-B14F-4D97-AF65-F5344CB8AC3E}">
        <p14:creationId xmlns:p14="http://schemas.microsoft.com/office/powerpoint/2010/main" val="333287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selecting</a:t>
            </a:r>
            <a:r>
              <a:rPr lang="en-US" baseline="0" dirty="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22</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01357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IGS core network sites are not available, too sparse or do not</a:t>
            </a:r>
            <a:r>
              <a:rPr lang="en-US" baseline="0" dirty="0"/>
              <a:t> exist at the epoch of your measurements, try </a:t>
            </a:r>
            <a:r>
              <a:rPr lang="en-US" baseline="0" dirty="0" err="1"/>
              <a:t>densifying</a:t>
            </a:r>
            <a:r>
              <a:rPr lang="en-US" baseline="0" dirty="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334093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90B606A-728B-8A45-B2A9-CF33EBBD70FE}" type="slidenum">
              <a:rPr lang="en-US"/>
              <a:pPr/>
              <a:t>25</a:t>
            </a:fld>
            <a:endParaRPr lang="en-US"/>
          </a:p>
        </p:txBody>
      </p:sp>
      <p:sp>
        <p:nvSpPr>
          <p:cNvPr id="20483" name="Rectangle 2"/>
          <p:cNvSpPr>
            <a:spLocks noGrp="1" noRot="1" noChangeAspect="1" noChangeArrowheads="1"/>
          </p:cNvSpPr>
          <p:nvPr>
            <p:ph type="sldImg"/>
          </p:nvPr>
        </p:nvSpPr>
        <p:spPr>
          <a:xfrm>
            <a:off x="908050" y="685800"/>
            <a:ext cx="6096000" cy="3429000"/>
          </a:xfrm>
          <a:solidFill>
            <a:srgbClr val="FFFFFF"/>
          </a:solidFill>
          <a:ln/>
        </p:spPr>
      </p:sp>
      <p:sp>
        <p:nvSpPr>
          <p:cNvPr id="2" name="Notes Placeholder 1"/>
          <p:cNvSpPr>
            <a:spLocks noGrp="1"/>
          </p:cNvSpPr>
          <p:nvPr>
            <p:ph type="body" idx="1"/>
          </p:nvPr>
        </p:nvSpPr>
        <p:spPr/>
        <p:txBody>
          <a:bodyPr/>
          <a:lstStyle/>
          <a:p>
            <a:r>
              <a:rPr lang="en-US" dirty="0"/>
              <a:t>Once</a:t>
            </a:r>
            <a:r>
              <a:rPr lang="en-US" baseline="0" dirty="0"/>
              <a:t> </a:t>
            </a:r>
            <a:r>
              <a:rPr lang="en-US" baseline="0" dirty="0" err="1"/>
              <a:t>fixdrv</a:t>
            </a:r>
            <a:r>
              <a:rPr lang="en-US" baseline="0" dirty="0"/>
              <a:t> is complete, the rest of the run is driven from a batch file, b[</a:t>
            </a:r>
            <a:r>
              <a:rPr lang="en-US" baseline="0" dirty="0" err="1"/>
              <a:t>expt</a:t>
            </a:r>
            <a:r>
              <a:rPr lang="en-US" baseline="0" dirty="0"/>
              <a:t>]][y].bat, which invokes a series of batch files, b[</a:t>
            </a:r>
            <a:r>
              <a:rPr lang="en-US" baseline="0" dirty="0" err="1"/>
              <a:t>expt</a:t>
            </a:r>
            <a:r>
              <a:rPr lang="en-US" baseline="0" dirty="0"/>
              <a:t>][y].</a:t>
            </a:r>
            <a:r>
              <a:rPr lang="en-US" baseline="0" dirty="0" err="1"/>
              <a:t>nnn</a:t>
            </a:r>
            <a:r>
              <a:rPr lang="en-US" baseline="0" dirty="0"/>
              <a:t>, one for each execution of  arc, model, </a:t>
            </a:r>
            <a:r>
              <a:rPr lang="en-US" baseline="0" dirty="0" err="1"/>
              <a:t>cfmrg</a:t>
            </a:r>
            <a:r>
              <a:rPr lang="en-US" baseline="0" dirty="0"/>
              <a:t>, and solve.  It behooves you to read the documentation for each of these programs so that you can understand problems when they occur. </a:t>
            </a:r>
            <a:endParaRPr lang="en-US" dirty="0"/>
          </a:p>
        </p:txBody>
      </p:sp>
      <p:sp>
        <p:nvSpPr>
          <p:cNvPr id="3" name="Date Placeholder 2"/>
          <p:cNvSpPr>
            <a:spLocks noGrp="1"/>
          </p:cNvSpPr>
          <p:nvPr>
            <p:ph type="dt" idx="10"/>
          </p:nvPr>
        </p:nvSpPr>
        <p:spPr/>
        <p:txBody>
          <a:bodyPr/>
          <a:lstStyle/>
          <a:p>
            <a:r>
              <a:rPr lang="en-GB"/>
              <a:t>2020/08/24</a:t>
            </a:r>
            <a:endParaRPr lang="en-US"/>
          </a:p>
        </p:txBody>
      </p:sp>
      <p:sp>
        <p:nvSpPr>
          <p:cNvPr id="4" name="Footer Placeholder 3"/>
          <p:cNvSpPr>
            <a:spLocks noGrp="1"/>
          </p:cNvSpPr>
          <p:nvPr>
            <p:ph type="ftr" sz="quarter" idx="11"/>
          </p:nvPr>
        </p:nvSpPr>
        <p:spPr/>
        <p:txBody>
          <a:bodyPr/>
          <a:lstStyle/>
          <a:p>
            <a:r>
              <a:rPr lang="en-US"/>
              <a:t>Batch processing with sh_gamit</a:t>
            </a:r>
          </a:p>
        </p:txBody>
      </p:sp>
    </p:spTree>
    <p:extLst>
      <p:ext uri="{BB962C8B-B14F-4D97-AF65-F5344CB8AC3E}">
        <p14:creationId xmlns:p14="http://schemas.microsoft.com/office/powerpoint/2010/main" val="207741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2FD82BF-79BC-DB4E-9206-F2711BD9A893}" type="slidenum">
              <a:rPr lang="en-US"/>
              <a:pPr/>
              <a:t>26</a:t>
            </a:fld>
            <a:endParaRPr lang="en-US"/>
          </a:p>
        </p:txBody>
      </p:sp>
      <p:sp>
        <p:nvSpPr>
          <p:cNvPr id="22531" name="Rectangle 1026"/>
          <p:cNvSpPr>
            <a:spLocks noGrp="1" noRot="1" noChangeAspect="1" noChangeArrowheads="1"/>
          </p:cNvSpPr>
          <p:nvPr>
            <p:ph type="sldImg"/>
          </p:nvPr>
        </p:nvSpPr>
        <p:spPr>
          <a:xfrm>
            <a:off x="908050" y="685800"/>
            <a:ext cx="6096000" cy="3429000"/>
          </a:xfrm>
          <a:solidFill>
            <a:srgbClr val="FFFFFF"/>
          </a:solidFill>
          <a:ln/>
        </p:spPr>
      </p:sp>
      <p:sp>
        <p:nvSpPr>
          <p:cNvPr id="4" name="Notes Placeholder 3"/>
          <p:cNvSpPr>
            <a:spLocks noGrp="1"/>
          </p:cNvSpPr>
          <p:nvPr>
            <p:ph type="body" idx="1"/>
          </p:nvPr>
        </p:nvSpPr>
        <p:spPr/>
        <p:txBody>
          <a:bodyPr>
            <a:normAutofit/>
          </a:bodyPr>
          <a:lstStyle/>
          <a:p>
            <a:endParaRPr lang="en-US" dirty="0"/>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Batch processing with sh_gamit</a:t>
            </a:r>
          </a:p>
        </p:txBody>
      </p:sp>
    </p:spTree>
    <p:extLst>
      <p:ext uri="{BB962C8B-B14F-4D97-AF65-F5344CB8AC3E}">
        <p14:creationId xmlns:p14="http://schemas.microsoft.com/office/powerpoint/2010/main" val="140643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2FD82BF-79BC-DB4E-9206-F2711BD9A893}" type="slidenum">
              <a:rPr lang="en-US"/>
              <a:pPr/>
              <a:t>27</a:t>
            </a:fld>
            <a:endParaRPr lang="en-US"/>
          </a:p>
        </p:txBody>
      </p:sp>
      <p:sp>
        <p:nvSpPr>
          <p:cNvPr id="22531" name="Rectangle 1026"/>
          <p:cNvSpPr>
            <a:spLocks noGrp="1" noRot="1" noChangeAspect="1" noChangeArrowheads="1"/>
          </p:cNvSpPr>
          <p:nvPr>
            <p:ph type="sldImg"/>
          </p:nvPr>
        </p:nvSpPr>
        <p:spPr>
          <a:xfrm>
            <a:off x="908050" y="685800"/>
            <a:ext cx="6096000" cy="3429000"/>
          </a:xfrm>
          <a:solidFill>
            <a:srgbClr val="FFFFFF"/>
          </a:solidFill>
          <a:ln/>
        </p:spPr>
      </p:sp>
      <p:sp>
        <p:nvSpPr>
          <p:cNvPr id="4" name="Notes Placeholder 3"/>
          <p:cNvSpPr>
            <a:spLocks noGrp="1"/>
          </p:cNvSpPr>
          <p:nvPr>
            <p:ph type="body" idx="1"/>
          </p:nvPr>
        </p:nvSpPr>
        <p:spPr/>
        <p:txBody>
          <a:bodyPr>
            <a:normAutofit/>
          </a:bodyPr>
          <a:lstStyle/>
          <a:p>
            <a:r>
              <a:rPr lang="en-US" dirty="0"/>
              <a:t>Although</a:t>
            </a:r>
            <a:r>
              <a:rPr lang="en-US" baseline="0" dirty="0"/>
              <a:t> when data run smoothly, you will seldom have need to examine the q-file (only the e-mailed summary), you should be familiar with  all of the entries in this file in order to understand problems with your data.  </a:t>
            </a:r>
            <a:endParaRPr lang="en-US" dirty="0"/>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Batch processing with sh_gamit</a:t>
            </a:r>
          </a:p>
        </p:txBody>
      </p:sp>
    </p:spTree>
    <p:extLst>
      <p:ext uri="{BB962C8B-B14F-4D97-AF65-F5344CB8AC3E}">
        <p14:creationId xmlns:p14="http://schemas.microsoft.com/office/powerpoint/2010/main" val="2122693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0EAF6DA-3BB2-AF40-BF18-C074B9957335}" type="slidenum">
              <a:rPr lang="en-US"/>
              <a:pPr/>
              <a:t>28</a:t>
            </a:fld>
            <a:endParaRPr 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r>
              <a:rPr lang="en-US"/>
              <a:t>Next few slides look at each of these problems.</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Batch processing with sh_gamit</a:t>
            </a:r>
          </a:p>
        </p:txBody>
      </p:sp>
    </p:spTree>
    <p:extLst>
      <p:ext uri="{BB962C8B-B14F-4D97-AF65-F5344CB8AC3E}">
        <p14:creationId xmlns:p14="http://schemas.microsoft.com/office/powerpoint/2010/main" val="204141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A015479-A903-1842-993D-22794696B404}" type="slidenum">
              <a:rPr lang="en-US"/>
              <a:pPr/>
              <a:t>3</a:t>
            </a:fld>
            <a:endParaRPr lang="en-US"/>
          </a:p>
        </p:txBody>
      </p:sp>
      <p:sp>
        <p:nvSpPr>
          <p:cNvPr id="18435" name="Rectangle 1026"/>
          <p:cNvSpPr>
            <a:spLocks noGrp="1" noRot="1" noChangeAspect="1" noChangeArrowheads="1"/>
          </p:cNvSpPr>
          <p:nvPr>
            <p:ph type="sldImg"/>
          </p:nvPr>
        </p:nvSpPr>
        <p:spPr>
          <a:xfrm>
            <a:off x="908050" y="685800"/>
            <a:ext cx="6096000" cy="3429000"/>
          </a:xfrm>
          <a:solidFill>
            <a:srgbClr val="FFFFFF"/>
          </a:solidFill>
          <a:ln/>
        </p:spPr>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Batch processing with sh_gamit</a:t>
            </a:r>
          </a:p>
        </p:txBody>
      </p:sp>
    </p:spTree>
    <p:extLst>
      <p:ext uri="{BB962C8B-B14F-4D97-AF65-F5344CB8AC3E}">
        <p14:creationId xmlns:p14="http://schemas.microsoft.com/office/powerpoint/2010/main" val="137259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top-level directory defines the general</a:t>
            </a:r>
            <a:r>
              <a:rPr lang="en-US" baseline="0" dirty="0"/>
              <a:t> “experiment”. At the first level below this, each year of </a:t>
            </a:r>
            <a:r>
              <a:rPr lang="en-US" baseline="0" dirty="0" err="1"/>
              <a:t>cGNSS</a:t>
            </a:r>
            <a:r>
              <a:rPr lang="en-US" baseline="0" dirty="0"/>
              <a:t> data has its own directory. In each of these directories is the familiar processing structure containing (once processed) 365 or 366 day directories with the processes results as well as the associated data and tables directories.</a:t>
            </a:r>
            <a:endParaRPr lang="en-US" dirty="0"/>
          </a:p>
        </p:txBody>
      </p:sp>
      <p:sp>
        <p:nvSpPr>
          <p:cNvPr id="4" name="Slide Number Placeholder 3"/>
          <p:cNvSpPr>
            <a:spLocks noGrp="1"/>
          </p:cNvSpPr>
          <p:nvPr>
            <p:ph type="sldNum" sz="quarter" idx="10"/>
          </p:nvPr>
        </p:nvSpPr>
        <p:spPr/>
        <p:txBody>
          <a:bodyPr/>
          <a:lstStyle/>
          <a:p>
            <a:fld id="{A0FF7146-B45B-5940-9438-7F6C4F827145}" type="slidenum">
              <a:rPr lang="en-US" smtClean="0"/>
              <a:t>5</a:t>
            </a:fld>
            <a:endParaRPr lang="en-US"/>
          </a:p>
        </p:txBody>
      </p:sp>
      <p:sp>
        <p:nvSpPr>
          <p:cNvPr id="5" name="Date Placeholder 4"/>
          <p:cNvSpPr>
            <a:spLocks noGrp="1"/>
          </p:cNvSpPr>
          <p:nvPr>
            <p:ph type="dt" idx="11"/>
          </p:nvPr>
        </p:nvSpPr>
        <p:spPr/>
        <p:txBody>
          <a:bodyPr/>
          <a:lstStyle/>
          <a:p>
            <a:r>
              <a:rPr lang="en-GB"/>
              <a:t>2020/08/24</a:t>
            </a:r>
            <a:endParaRPr lang="en-US"/>
          </a:p>
        </p:txBody>
      </p:sp>
      <p:sp>
        <p:nvSpPr>
          <p:cNvPr id="6" name="Footer Placeholder 5"/>
          <p:cNvSpPr>
            <a:spLocks noGrp="1"/>
          </p:cNvSpPr>
          <p:nvPr>
            <p:ph type="ftr" sz="quarter" idx="12"/>
          </p:nvPr>
        </p:nvSpPr>
        <p:spPr/>
        <p:txBody>
          <a:bodyPr/>
          <a:lstStyle/>
          <a:p>
            <a:r>
              <a:rPr lang="en-US"/>
              <a:t>Command-line systems and GAMIT/GLOBK</a:t>
            </a:r>
          </a:p>
        </p:txBody>
      </p:sp>
    </p:spTree>
    <p:extLst>
      <p:ext uri="{BB962C8B-B14F-4D97-AF65-F5344CB8AC3E}">
        <p14:creationId xmlns:p14="http://schemas.microsoft.com/office/powerpoint/2010/main" val="98354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Similar to the </a:t>
            </a:r>
            <a:r>
              <a:rPr lang="en-US" dirty="0" err="1"/>
              <a:t>cGNSS</a:t>
            </a:r>
            <a:r>
              <a:rPr lang="en-US" dirty="0"/>
              <a:t> structure, a top-level directory defines the general</a:t>
            </a:r>
            <a:r>
              <a:rPr lang="en-US" baseline="0" dirty="0"/>
              <a:t> “experiment”. Here, Northern California surveys. At the first level below this, each survey data has its own directory, which I prefer to name by the year and month of the survey, with a descriptive name appending if necessary. In each of these directories is the familiar processing structure containing (once processed) the directories for the days of the survey with the processes results as well as the associated data and tables directories. “</a:t>
            </a:r>
            <a:r>
              <a:rPr lang="en-US" baseline="0" dirty="0" err="1"/>
              <a:t>gsoln</a:t>
            </a:r>
            <a:r>
              <a:rPr lang="en-US" baseline="0" dirty="0"/>
              <a:t>” here will act to combine the survey into one H-file before it is included in the velocity solution in “</a:t>
            </a:r>
            <a:r>
              <a:rPr lang="en-US" baseline="0" dirty="0" err="1"/>
              <a:t>vsoln</a:t>
            </a:r>
            <a:r>
              <a:rPr lang="en-US" baseline="0" dirty="0"/>
              <a:t>” at the same level as the individual surveys.</a:t>
            </a:r>
            <a:endParaRPr lang="en-US" dirty="0"/>
          </a:p>
        </p:txBody>
      </p:sp>
      <p:sp>
        <p:nvSpPr>
          <p:cNvPr id="4" name="Slide Number Placeholder 3"/>
          <p:cNvSpPr>
            <a:spLocks noGrp="1"/>
          </p:cNvSpPr>
          <p:nvPr>
            <p:ph type="sldNum" sz="quarter" idx="10"/>
          </p:nvPr>
        </p:nvSpPr>
        <p:spPr/>
        <p:txBody>
          <a:bodyPr/>
          <a:lstStyle/>
          <a:p>
            <a:fld id="{A0FF7146-B45B-5940-9438-7F6C4F827145}" type="slidenum">
              <a:rPr lang="en-US" smtClean="0"/>
              <a:t>6</a:t>
            </a:fld>
            <a:endParaRPr lang="en-US"/>
          </a:p>
        </p:txBody>
      </p:sp>
      <p:sp>
        <p:nvSpPr>
          <p:cNvPr id="5" name="Date Placeholder 4"/>
          <p:cNvSpPr>
            <a:spLocks noGrp="1"/>
          </p:cNvSpPr>
          <p:nvPr>
            <p:ph type="dt" idx="11"/>
          </p:nvPr>
        </p:nvSpPr>
        <p:spPr/>
        <p:txBody>
          <a:bodyPr/>
          <a:lstStyle/>
          <a:p>
            <a:r>
              <a:rPr lang="en-GB"/>
              <a:t>2020/08/24</a:t>
            </a:r>
            <a:endParaRPr lang="en-US"/>
          </a:p>
        </p:txBody>
      </p:sp>
      <p:sp>
        <p:nvSpPr>
          <p:cNvPr id="6" name="Footer Placeholder 5"/>
          <p:cNvSpPr>
            <a:spLocks noGrp="1"/>
          </p:cNvSpPr>
          <p:nvPr>
            <p:ph type="ftr" sz="quarter" idx="12"/>
          </p:nvPr>
        </p:nvSpPr>
        <p:spPr/>
        <p:txBody>
          <a:bodyPr/>
          <a:lstStyle/>
          <a:p>
            <a:r>
              <a:rPr lang="en-US"/>
              <a:t>Command-line systems and GAMIT/GLOBK</a:t>
            </a:r>
          </a:p>
        </p:txBody>
      </p:sp>
    </p:spTree>
    <p:extLst>
      <p:ext uri="{BB962C8B-B14F-4D97-AF65-F5344CB8AC3E}">
        <p14:creationId xmlns:p14="http://schemas.microsoft.com/office/powerpoint/2010/main" val="113775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t>2018/07/02</a:t>
            </a:r>
            <a:endParaRPr lang="en-US"/>
          </a:p>
        </p:txBody>
      </p:sp>
      <p:sp>
        <p:nvSpPr>
          <p:cNvPr id="5" name="Footer Placeholder 4"/>
          <p:cNvSpPr>
            <a:spLocks noGrp="1"/>
          </p:cNvSpPr>
          <p:nvPr>
            <p:ph type="ftr" sz="quarter" idx="11"/>
          </p:nvPr>
        </p:nvSpPr>
        <p:spPr/>
        <p:txBody>
          <a:bodyPr/>
          <a:lstStyle/>
          <a:p>
            <a:r>
              <a:rPr lang="en-US"/>
              <a:t>GAMIT/GLOBK for GNSS</a:t>
            </a:r>
          </a:p>
        </p:txBody>
      </p:sp>
      <p:sp>
        <p:nvSpPr>
          <p:cNvPr id="6" name="Slide Number Placeholder 5"/>
          <p:cNvSpPr>
            <a:spLocks noGrp="1"/>
          </p:cNvSpPr>
          <p:nvPr>
            <p:ph type="sldNum" sz="quarter" idx="12"/>
          </p:nvPr>
        </p:nvSpPr>
        <p:spPr/>
        <p:txBody>
          <a:bodyPr/>
          <a:lstStyle/>
          <a:p>
            <a:fld id="{A098AE2E-33E4-AC40-94DD-9B50B1526837}" type="slidenum">
              <a:rPr lang="en-US" smtClean="0"/>
              <a:t>10</a:t>
            </a:fld>
            <a:endParaRPr lang="en-US"/>
          </a:p>
        </p:txBody>
      </p:sp>
    </p:spTree>
    <p:extLst>
      <p:ext uri="{BB962C8B-B14F-4D97-AF65-F5344CB8AC3E}">
        <p14:creationId xmlns:p14="http://schemas.microsoft.com/office/powerpoint/2010/main" val="209150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4FC1BDA-48C6-6745-8AE1-6F5D4D2A33F3}" type="slidenum">
              <a:rPr lang="en-US"/>
              <a:pPr/>
              <a:t>13</a:t>
            </a:fld>
            <a:endParaRPr lang="en-US"/>
          </a:p>
        </p:txBody>
      </p:sp>
      <p:sp>
        <p:nvSpPr>
          <p:cNvPr id="24579" name="Rectangle 2"/>
          <p:cNvSpPr>
            <a:spLocks noGrp="1" noRot="1" noChangeAspect="1" noChangeArrowheads="1"/>
          </p:cNvSpPr>
          <p:nvPr>
            <p:ph type="sldImg"/>
          </p:nvPr>
        </p:nvSpPr>
        <p:spPr>
          <a:xfrm>
            <a:off x="908050" y="685800"/>
            <a:ext cx="6096000" cy="3429000"/>
          </a:xfrm>
          <a:solidFill>
            <a:srgbClr val="FFFFFF"/>
          </a:solidFill>
          <a:ln/>
        </p:spPr>
      </p:sp>
      <p:sp>
        <p:nvSpPr>
          <p:cNvPr id="24580" name="Rectangle 3"/>
          <p:cNvSpPr>
            <a:spLocks noGrp="1" noChangeArrowheads="1"/>
          </p:cNvSpPr>
          <p:nvPr>
            <p:ph type="body" idx="1"/>
          </p:nvPr>
        </p:nvSpPr>
        <p:spPr>
          <a:noFill/>
          <a:ln/>
        </p:spPr>
        <p:txBody>
          <a:bodyPr/>
          <a:lstStyle/>
          <a:p>
            <a:pPr eaLnBrk="1" hangingPunct="1"/>
            <a:r>
              <a:rPr lang="en-US" sz="1400" dirty="0"/>
              <a:t>Templates for these files are in~/</a:t>
            </a:r>
            <a:r>
              <a:rPr lang="en-US" sz="1400" dirty="0" err="1"/>
              <a:t>gg</a:t>
            </a:r>
            <a:r>
              <a:rPr lang="en-US" sz="1400" dirty="0"/>
              <a:t>/tables, and the individual entries are discussed in Chapter 2 of the </a:t>
            </a:r>
            <a:r>
              <a:rPr lang="en-US" sz="1400" i="1" dirty="0"/>
              <a:t>Introduction to GAMIT/GLOBK</a:t>
            </a:r>
            <a:r>
              <a:rPr lang="en-US" sz="1400" dirty="0"/>
              <a:t>  and Chapter 3 of the </a:t>
            </a:r>
            <a:r>
              <a:rPr lang="en-US" sz="1400" i="1" dirty="0"/>
              <a:t>GAMIT Reference Manual.  See the doc file </a:t>
            </a:r>
            <a:r>
              <a:rPr lang="en-US" sz="1400" i="1" dirty="0" err="1"/>
              <a:t>Using_global_h</a:t>
            </a:r>
            <a:r>
              <a:rPr lang="en-US" sz="1400" i="1" dirty="0"/>
              <a:t>-files</a:t>
            </a:r>
            <a:r>
              <a:rPr lang="en-US" sz="1400" i="1" baseline="0" dirty="0"/>
              <a:t> for suggested strategies for choosing IGS sites to include in your processing. </a:t>
            </a:r>
            <a:endParaRPr lang="en-US" sz="1400" i="1" dirty="0"/>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Batch processing with sh_gamit</a:t>
            </a:r>
          </a:p>
        </p:txBody>
      </p:sp>
    </p:spTree>
    <p:extLst>
      <p:ext uri="{BB962C8B-B14F-4D97-AF65-F5344CB8AC3E}">
        <p14:creationId xmlns:p14="http://schemas.microsoft.com/office/powerpoint/2010/main" val="128169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need to understand</a:t>
            </a:r>
            <a:r>
              <a:rPr lang="en-US" baseline="0" dirty="0"/>
              <a:t> all of the entries in this file. </a:t>
            </a:r>
            <a:endParaRPr lang="en-US" dirty="0"/>
          </a:p>
        </p:txBody>
      </p:sp>
      <p:sp>
        <p:nvSpPr>
          <p:cNvPr id="4" name="Date Placeholder 3"/>
          <p:cNvSpPr>
            <a:spLocks noGrp="1"/>
          </p:cNvSpPr>
          <p:nvPr>
            <p:ph type="dt"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Batch processing with sh_gamit</a:t>
            </a:r>
          </a:p>
        </p:txBody>
      </p:sp>
      <p:sp>
        <p:nvSpPr>
          <p:cNvPr id="6" name="Slide Number Placeholder 5"/>
          <p:cNvSpPr>
            <a:spLocks noGrp="1"/>
          </p:cNvSpPr>
          <p:nvPr>
            <p:ph type="sldNum" sz="quarter" idx="12"/>
          </p:nvPr>
        </p:nvSpPr>
        <p:spPr/>
        <p:txBody>
          <a:bodyPr/>
          <a:lstStyle/>
          <a:p>
            <a:fld id="{85AF552A-9E8C-F84A-A047-78DAAE5A6D44}" type="slidenum">
              <a:rPr lang="en-US" smtClean="0"/>
              <a:t>14</a:t>
            </a:fld>
            <a:endParaRPr lang="en-US"/>
          </a:p>
        </p:txBody>
      </p:sp>
    </p:spTree>
    <p:extLst>
      <p:ext uri="{BB962C8B-B14F-4D97-AF65-F5344CB8AC3E}">
        <p14:creationId xmlns:p14="http://schemas.microsoft.com/office/powerpoint/2010/main" val="11037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t>
            </a:r>
            <a:r>
              <a:rPr lang="en-US" dirty="0" err="1"/>
              <a:t>expt</a:t>
            </a:r>
            <a:r>
              <a:rPr lang="en-US" dirty="0"/>
              <a:t>]</a:t>
            </a:r>
            <a:r>
              <a:rPr lang="en-US" baseline="0" dirty="0"/>
              <a:t> token accompanying each entry allows you to use this file to establish sub-netting, as will be described in the lecture on large continuous networks. </a:t>
            </a:r>
            <a:endParaRPr lang="en-US" dirty="0"/>
          </a:p>
        </p:txBody>
      </p:sp>
      <p:sp>
        <p:nvSpPr>
          <p:cNvPr id="4" name="Date Placeholder 3"/>
          <p:cNvSpPr>
            <a:spLocks noGrp="1"/>
          </p:cNvSpPr>
          <p:nvPr>
            <p:ph type="dt"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Batch processing with sh_gamit</a:t>
            </a:r>
          </a:p>
        </p:txBody>
      </p:sp>
      <p:sp>
        <p:nvSpPr>
          <p:cNvPr id="6" name="Slide Number Placeholder 5"/>
          <p:cNvSpPr>
            <a:spLocks noGrp="1"/>
          </p:cNvSpPr>
          <p:nvPr>
            <p:ph type="sldNum" sz="quarter" idx="12"/>
          </p:nvPr>
        </p:nvSpPr>
        <p:spPr/>
        <p:txBody>
          <a:bodyPr/>
          <a:lstStyle/>
          <a:p>
            <a:fld id="{85AF552A-9E8C-F84A-A047-78DAAE5A6D44}" type="slidenum">
              <a:rPr lang="en-US" smtClean="0"/>
              <a:t>15</a:t>
            </a:fld>
            <a:endParaRPr lang="en-US"/>
          </a:p>
        </p:txBody>
      </p:sp>
    </p:spTree>
    <p:extLst>
      <p:ext uri="{BB962C8B-B14F-4D97-AF65-F5344CB8AC3E}">
        <p14:creationId xmlns:p14="http://schemas.microsoft.com/office/powerpoint/2010/main" val="135353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Modest</a:t>
            </a:r>
            <a:r>
              <a:rPr lang="en-US" baseline="0" dirty="0"/>
              <a:t> </a:t>
            </a:r>
            <a:r>
              <a:rPr lang="en-US" baseline="0" dirty="0" err="1"/>
              <a:t>contraints</a:t>
            </a:r>
            <a:r>
              <a:rPr lang="en-US" baseline="0" dirty="0"/>
              <a:t> (5-10 cm) on one or two sites are sufficient to effect good ambiguity resolution.  In many cases you can simply use the template in </a:t>
            </a:r>
            <a:r>
              <a:rPr lang="en-US" baseline="0" dirty="0" err="1"/>
              <a:t>gg</a:t>
            </a:r>
            <a:r>
              <a:rPr lang="en-US" baseline="0" dirty="0"/>
              <a:t>/tables, which includes a large number of IGS sites, some of which are likely to be in your network.   </a:t>
            </a:r>
            <a:endParaRPr lang="en-US" dirty="0"/>
          </a:p>
        </p:txBody>
      </p:sp>
      <p:sp>
        <p:nvSpPr>
          <p:cNvPr id="4" name="Date Placeholder 3"/>
          <p:cNvSpPr>
            <a:spLocks noGrp="1"/>
          </p:cNvSpPr>
          <p:nvPr>
            <p:ph type="dt"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Batch processing with sh_gamit</a:t>
            </a:r>
          </a:p>
        </p:txBody>
      </p:sp>
      <p:sp>
        <p:nvSpPr>
          <p:cNvPr id="6" name="Slide Number Placeholder 5"/>
          <p:cNvSpPr>
            <a:spLocks noGrp="1"/>
          </p:cNvSpPr>
          <p:nvPr>
            <p:ph type="sldNum" sz="quarter" idx="12"/>
          </p:nvPr>
        </p:nvSpPr>
        <p:spPr/>
        <p:txBody>
          <a:bodyPr/>
          <a:lstStyle/>
          <a:p>
            <a:fld id="{85AF552A-9E8C-F84A-A047-78DAAE5A6D44}" type="slidenum">
              <a:rPr lang="en-US" smtClean="0"/>
              <a:t>20</a:t>
            </a:fld>
            <a:endParaRPr lang="en-US"/>
          </a:p>
        </p:txBody>
      </p:sp>
    </p:spTree>
    <p:extLst>
      <p:ext uri="{BB962C8B-B14F-4D97-AF65-F5344CB8AC3E}">
        <p14:creationId xmlns:p14="http://schemas.microsoft.com/office/powerpoint/2010/main" val="164100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226224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151232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144476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402140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87109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US"/>
              <a:t>2021/08/09</a:t>
            </a:r>
          </a:p>
        </p:txBody>
      </p:sp>
      <p:sp>
        <p:nvSpPr>
          <p:cNvPr id="6" name="Footer Placeholder 5"/>
          <p:cNvSpPr>
            <a:spLocks noGrp="1"/>
          </p:cNvSpPr>
          <p:nvPr>
            <p:ph type="ftr" sz="quarter" idx="11"/>
          </p:nvPr>
        </p:nvSpPr>
        <p:spPr/>
        <p:txBody>
          <a:bodyPr/>
          <a:lstStyle/>
          <a:p>
            <a:r>
              <a:rPr lang="en-US"/>
              <a:t>Setup and batch processing with sh_gamit</a:t>
            </a:r>
          </a:p>
        </p:txBody>
      </p:sp>
      <p:sp>
        <p:nvSpPr>
          <p:cNvPr id="7" name="Slide Number Placeholder 6"/>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84159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US"/>
              <a:t>2021/08/09</a:t>
            </a:r>
          </a:p>
        </p:txBody>
      </p:sp>
      <p:sp>
        <p:nvSpPr>
          <p:cNvPr id="8" name="Footer Placeholder 7"/>
          <p:cNvSpPr>
            <a:spLocks noGrp="1"/>
          </p:cNvSpPr>
          <p:nvPr>
            <p:ph type="ftr" sz="quarter" idx="11"/>
          </p:nvPr>
        </p:nvSpPr>
        <p:spPr/>
        <p:txBody>
          <a:bodyPr/>
          <a:lstStyle/>
          <a:p>
            <a:r>
              <a:rPr lang="en-US"/>
              <a:t>Setup and batch processing with sh_gamit</a:t>
            </a:r>
          </a:p>
        </p:txBody>
      </p:sp>
      <p:sp>
        <p:nvSpPr>
          <p:cNvPr id="9" name="Slide Number Placeholder 8"/>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273960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US"/>
              <a:t>2021/08/09</a:t>
            </a:r>
          </a:p>
        </p:txBody>
      </p:sp>
      <p:sp>
        <p:nvSpPr>
          <p:cNvPr id="4" name="Footer Placeholder 3"/>
          <p:cNvSpPr>
            <a:spLocks noGrp="1"/>
          </p:cNvSpPr>
          <p:nvPr>
            <p:ph type="ftr" sz="quarter" idx="11"/>
          </p:nvPr>
        </p:nvSpPr>
        <p:spPr/>
        <p:txBody>
          <a:bodyPr/>
          <a:lstStyle/>
          <a:p>
            <a:r>
              <a:rPr lang="en-US"/>
              <a:t>Setup and batch processing with sh_gamit</a:t>
            </a:r>
          </a:p>
        </p:txBody>
      </p:sp>
      <p:sp>
        <p:nvSpPr>
          <p:cNvPr id="5" name="Slide Number Placeholder 4"/>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365215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2021/08/09</a:t>
            </a:r>
          </a:p>
        </p:txBody>
      </p:sp>
      <p:sp>
        <p:nvSpPr>
          <p:cNvPr id="3" name="Footer Placeholder 2"/>
          <p:cNvSpPr>
            <a:spLocks noGrp="1"/>
          </p:cNvSpPr>
          <p:nvPr>
            <p:ph type="ftr" sz="quarter" idx="11"/>
          </p:nvPr>
        </p:nvSpPr>
        <p:spPr/>
        <p:txBody>
          <a:bodyPr/>
          <a:lstStyle/>
          <a:p>
            <a:r>
              <a:rPr lang="en-US"/>
              <a:t>Setup and batch processing with sh_gamit</a:t>
            </a:r>
          </a:p>
        </p:txBody>
      </p:sp>
      <p:sp>
        <p:nvSpPr>
          <p:cNvPr id="4" name="Slide Number Placeholder 3"/>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192240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2021/08/09</a:t>
            </a:r>
          </a:p>
        </p:txBody>
      </p:sp>
      <p:sp>
        <p:nvSpPr>
          <p:cNvPr id="6" name="Footer Placeholder 5"/>
          <p:cNvSpPr>
            <a:spLocks noGrp="1"/>
          </p:cNvSpPr>
          <p:nvPr>
            <p:ph type="ftr" sz="quarter" idx="11"/>
          </p:nvPr>
        </p:nvSpPr>
        <p:spPr/>
        <p:txBody>
          <a:bodyPr/>
          <a:lstStyle/>
          <a:p>
            <a:r>
              <a:rPr lang="en-US"/>
              <a:t>Setup and batch processing with sh_gamit</a:t>
            </a:r>
          </a:p>
        </p:txBody>
      </p:sp>
      <p:sp>
        <p:nvSpPr>
          <p:cNvPr id="7" name="Slide Number Placeholder 6"/>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328308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2021/08/09</a:t>
            </a:r>
          </a:p>
        </p:txBody>
      </p:sp>
      <p:sp>
        <p:nvSpPr>
          <p:cNvPr id="6" name="Footer Placeholder 5"/>
          <p:cNvSpPr>
            <a:spLocks noGrp="1"/>
          </p:cNvSpPr>
          <p:nvPr>
            <p:ph type="ftr" sz="quarter" idx="11"/>
          </p:nvPr>
        </p:nvSpPr>
        <p:spPr/>
        <p:txBody>
          <a:bodyPr/>
          <a:lstStyle/>
          <a:p>
            <a:r>
              <a:rPr lang="en-US"/>
              <a:t>Setup and batch processing with sh_gamit</a:t>
            </a:r>
          </a:p>
        </p:txBody>
      </p:sp>
      <p:sp>
        <p:nvSpPr>
          <p:cNvPr id="7" name="Slide Number Placeholder 6"/>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323792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2021/08/09</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Setup and batch processing with sh_gamit</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F8D96-3760-E141-A29D-2E89CC7D2D65}" type="slidenum">
              <a:rPr lang="en-US" smtClean="0"/>
              <a:t>‹#›</a:t>
            </a:fld>
            <a:endParaRPr lang="en-US"/>
          </a:p>
        </p:txBody>
      </p:sp>
    </p:spTree>
    <p:extLst>
      <p:ext uri="{BB962C8B-B14F-4D97-AF65-F5344CB8AC3E}">
        <p14:creationId xmlns:p14="http://schemas.microsoft.com/office/powerpoint/2010/main" val="35206117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gs.org/netwo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60AA-6111-7A46-B947-8B44DC35413F}"/>
              </a:ext>
            </a:extLst>
          </p:cNvPr>
          <p:cNvSpPr>
            <a:spLocks noGrp="1"/>
          </p:cNvSpPr>
          <p:nvPr>
            <p:ph type="ctrTitle"/>
          </p:nvPr>
        </p:nvSpPr>
        <p:spPr/>
        <p:txBody>
          <a:bodyPr/>
          <a:lstStyle/>
          <a:p>
            <a:r>
              <a:rPr lang="en-US" dirty="0"/>
              <a:t>GAMIT/GLOBK In A Day*</a:t>
            </a:r>
          </a:p>
        </p:txBody>
      </p:sp>
      <p:sp>
        <p:nvSpPr>
          <p:cNvPr id="4" name="TextBox 3">
            <a:extLst>
              <a:ext uri="{FF2B5EF4-FFF2-40B4-BE49-F238E27FC236}">
                <a16:creationId xmlns:a16="http://schemas.microsoft.com/office/drawing/2014/main" id="{5F49C8F1-3513-1E42-8A69-48EF604E254A}"/>
              </a:ext>
            </a:extLst>
          </p:cNvPr>
          <p:cNvSpPr txBox="1"/>
          <p:nvPr/>
        </p:nvSpPr>
        <p:spPr>
          <a:xfrm>
            <a:off x="3616699" y="6381088"/>
            <a:ext cx="4958602" cy="369332"/>
          </a:xfrm>
          <a:prstGeom prst="rect">
            <a:avLst/>
          </a:prstGeom>
          <a:noFill/>
        </p:spPr>
        <p:txBody>
          <a:bodyPr wrap="none" rtlCol="0">
            <a:spAutoFit/>
          </a:bodyPr>
          <a:lstStyle/>
          <a:p>
            <a:r>
              <a:rPr lang="en-US" dirty="0"/>
              <a:t>*Or two half-days in the world of virtual workshops</a:t>
            </a:r>
          </a:p>
        </p:txBody>
      </p:sp>
      <p:sp>
        <p:nvSpPr>
          <p:cNvPr id="7" name="Subtitle 2">
            <a:extLst>
              <a:ext uri="{FF2B5EF4-FFF2-40B4-BE49-F238E27FC236}">
                <a16:creationId xmlns:a16="http://schemas.microsoft.com/office/drawing/2014/main" id="{B2D12315-2DCC-D748-B37C-0C4B052641DA}"/>
              </a:ext>
            </a:extLst>
          </p:cNvPr>
          <p:cNvSpPr>
            <a:spLocks noGrp="1"/>
          </p:cNvSpPr>
          <p:nvPr>
            <p:ph type="subTitle" idx="1"/>
          </p:nvPr>
        </p:nvSpPr>
        <p:spPr>
          <a:xfrm>
            <a:off x="1524000" y="3602037"/>
            <a:ext cx="9144000" cy="2576025"/>
          </a:xfrm>
        </p:spPr>
        <p:txBody>
          <a:bodyPr>
            <a:normAutofit fontScale="92500" lnSpcReduction="10000"/>
          </a:bodyPr>
          <a:lstStyle/>
          <a:p>
            <a:r>
              <a:rPr lang="en-US" b="1" dirty="0"/>
              <a:t>M. Floyd and T. Herring</a:t>
            </a:r>
          </a:p>
          <a:p>
            <a:r>
              <a:rPr lang="en-US" i="1" dirty="0"/>
              <a:t>Massachusetts Institute of Technology</a:t>
            </a:r>
          </a:p>
          <a:p>
            <a:r>
              <a:rPr lang="en-US" dirty="0"/>
              <a:t>GAGE/SAGE Science Workshop</a:t>
            </a:r>
            <a:br>
              <a:rPr lang="en-US" dirty="0"/>
            </a:br>
            <a:r>
              <a:rPr lang="en-US" dirty="0"/>
              <a:t>Pre-Workshop Course</a:t>
            </a:r>
            <a:br>
              <a:rPr lang="en-US" dirty="0"/>
            </a:br>
            <a:r>
              <a:rPr lang="en-US" dirty="0"/>
              <a:t>9–10 August 2021</a:t>
            </a:r>
          </a:p>
          <a:p>
            <a:r>
              <a:rPr lang="en-US" sz="1900" dirty="0"/>
              <a:t>http://</a:t>
            </a:r>
            <a:r>
              <a:rPr lang="en-US" sz="1900" dirty="0" err="1"/>
              <a:t>geoweb.mit.edu</a:t>
            </a:r>
            <a:r>
              <a:rPr lang="en-US" sz="1900" dirty="0"/>
              <a:t>/gg/courses/202108_GAGE-SAGE/</a:t>
            </a:r>
          </a:p>
          <a:p>
            <a:r>
              <a:rPr lang="en-US" sz="1900" dirty="0"/>
              <a:t>Material from R. W. King, T. A. Herring, M. A. Floyd (MIT) and S. C. McClusky (now at ANU)</a:t>
            </a:r>
            <a:endParaRPr lang="en-US" dirty="0"/>
          </a:p>
        </p:txBody>
      </p:sp>
      <p:pic>
        <p:nvPicPr>
          <p:cNvPr id="8" name="Picture 7" descr="MIT-logo-with-spelling-web-red-gray-design1-large.png">
            <a:extLst>
              <a:ext uri="{FF2B5EF4-FFF2-40B4-BE49-F238E27FC236}">
                <a16:creationId xmlns:a16="http://schemas.microsoft.com/office/drawing/2014/main" id="{D8E2B061-30C4-0B4E-BE80-6D27D6B95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9" name="Picture 8" descr="unavco-logo-red-black-shadow.png">
            <a:extLst>
              <a:ext uri="{FF2B5EF4-FFF2-40B4-BE49-F238E27FC236}">
                <a16:creationId xmlns:a16="http://schemas.microsoft.com/office/drawing/2014/main" id="{DEBF0D99-726B-3346-BBB1-4CDE70793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10" name="Picture 9">
            <a:extLst>
              <a:ext uri="{FF2B5EF4-FFF2-40B4-BE49-F238E27FC236}">
                <a16:creationId xmlns:a16="http://schemas.microsoft.com/office/drawing/2014/main" id="{9C4F230A-69C2-2249-A272-36A3B1FEDD1C}"/>
              </a:ext>
            </a:extLst>
          </p:cNvPr>
          <p:cNvPicPr>
            <a:picLocks noChangeAspect="1"/>
          </p:cNvPicPr>
          <p:nvPr/>
        </p:nvPicPr>
        <p:blipFill>
          <a:blip r:embed="rId4"/>
          <a:stretch>
            <a:fillRect/>
          </a:stretch>
        </p:blipFill>
        <p:spPr>
          <a:xfrm>
            <a:off x="254000" y="254000"/>
            <a:ext cx="2222500" cy="469900"/>
          </a:xfrm>
          <a:prstGeom prst="rect">
            <a:avLst/>
          </a:prstGeom>
        </p:spPr>
      </p:pic>
    </p:spTree>
    <p:extLst>
      <p:ext uri="{BB962C8B-B14F-4D97-AF65-F5344CB8AC3E}">
        <p14:creationId xmlns:p14="http://schemas.microsoft.com/office/powerpoint/2010/main" val="141457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Phase data processing: GAMIT</a:t>
            </a:r>
          </a:p>
        </p:txBody>
      </p:sp>
      <p:sp>
        <p:nvSpPr>
          <p:cNvPr id="5" name="Content Placeholder 4"/>
          <p:cNvSpPr>
            <a:spLocks noGrp="1"/>
          </p:cNvSpPr>
          <p:nvPr>
            <p:ph idx="1"/>
          </p:nvPr>
        </p:nvSpPr>
        <p:spPr>
          <a:xfrm>
            <a:off x="838200" y="1825625"/>
            <a:ext cx="10515600" cy="4351339"/>
          </a:xfrm>
        </p:spPr>
        <p:txBody>
          <a:bodyPr>
            <a:normAutofit fontScale="85000" lnSpcReduction="20000"/>
          </a:bodyPr>
          <a:lstStyle/>
          <a:p>
            <a:r>
              <a:rPr lang="en-US"/>
              <a:t>Preprocessing</a:t>
            </a:r>
          </a:p>
          <a:p>
            <a:pPr lvl="1"/>
            <a:r>
              <a:rPr lang="en-US"/>
              <a:t>Download (sh_get_orbits) and prepare (sh_sp3fit) orbits</a:t>
            </a:r>
          </a:p>
          <a:p>
            <a:pPr lvl="1"/>
            <a:r>
              <a:rPr lang="en-US"/>
              <a:t>Make clock files (makej)</a:t>
            </a:r>
          </a:p>
          <a:p>
            <a:pPr lvl="1"/>
            <a:r>
              <a:rPr lang="en-US"/>
              <a:t>Download publicly available sites (sh_get_rinex) and convert RINEX files to GAMIT internal format for phase-and-pseudorange observations (makex)</a:t>
            </a:r>
          </a:p>
          <a:p>
            <a:pPr lvl="1"/>
            <a:r>
              <a:rPr lang="en-US"/>
              <a:t>Write batch (“b”) files</a:t>
            </a:r>
          </a:p>
          <a:p>
            <a:r>
              <a:rPr lang="en-US"/>
              <a:t>Iterative solution (run b-files)</a:t>
            </a:r>
          </a:p>
          <a:p>
            <a:pPr lvl="1"/>
            <a:r>
              <a:rPr lang="en-US"/>
              <a:t>Calculate synthetic observations from a priori parameters and models (model)</a:t>
            </a:r>
          </a:p>
          <a:p>
            <a:pPr lvl="1"/>
            <a:r>
              <a:rPr lang="en-US"/>
              <a:t>Create observables (LC, L1+L2, etc.), clean data (autcln)</a:t>
            </a:r>
          </a:p>
          <a:p>
            <a:pPr lvl="1"/>
            <a:r>
              <a:rPr lang="en-US"/>
              <a:t>Fit calculated to observed by solving for parameter estimates (solve)</a:t>
            </a:r>
          </a:p>
          <a:p>
            <a:pPr lvl="1"/>
            <a:r>
              <a:rPr lang="en-US"/>
              <a:t>Update a priori information if large adjustments</a:t>
            </a:r>
          </a:p>
          <a:p>
            <a:r>
              <a:rPr lang="en-US"/>
              <a:t>All the above command steps are run for the user by sh_gamit</a:t>
            </a:r>
          </a:p>
          <a:p>
            <a:pPr lvl="1"/>
            <a:r>
              <a:rPr lang="en-US"/>
              <a:t>Although preparation of orbits (sh_get_orbits/sh_sp3fit) and RINEX files (sh_get_rinex) often done manually, depending on resources</a:t>
            </a:r>
            <a:endParaRPr lang="en-US" dirty="0"/>
          </a:p>
        </p:txBody>
      </p:sp>
      <p:sp>
        <p:nvSpPr>
          <p:cNvPr id="6" name="Circular Arrow 5"/>
          <p:cNvSpPr>
            <a:spLocks noChangeAspect="1"/>
          </p:cNvSpPr>
          <p:nvPr/>
        </p:nvSpPr>
        <p:spPr>
          <a:xfrm rot="16200000">
            <a:off x="608056" y="3746025"/>
            <a:ext cx="1332000" cy="1332000"/>
          </a:xfrm>
          <a:prstGeom prst="circular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 name="Date Placeholder 8">
            <a:extLst>
              <a:ext uri="{FF2B5EF4-FFF2-40B4-BE49-F238E27FC236}">
                <a16:creationId xmlns:a16="http://schemas.microsoft.com/office/drawing/2014/main" id="{F285AB9D-3036-5940-81C0-6ACA07FCAF9A}"/>
              </a:ext>
            </a:extLst>
          </p:cNvPr>
          <p:cNvSpPr>
            <a:spLocks noGrp="1"/>
          </p:cNvSpPr>
          <p:nvPr>
            <p:ph type="dt" sz="half" idx="10"/>
          </p:nvPr>
        </p:nvSpPr>
        <p:spPr/>
        <p:txBody>
          <a:bodyPr/>
          <a:lstStyle/>
          <a:p>
            <a:r>
              <a:rPr lang="en-US"/>
              <a:t>2021/08/09</a:t>
            </a:r>
          </a:p>
        </p:txBody>
      </p:sp>
      <p:sp>
        <p:nvSpPr>
          <p:cNvPr id="10" name="Footer Placeholder 9">
            <a:extLst>
              <a:ext uri="{FF2B5EF4-FFF2-40B4-BE49-F238E27FC236}">
                <a16:creationId xmlns:a16="http://schemas.microsoft.com/office/drawing/2014/main" id="{34EA7ABC-2C5A-5F40-BE3F-D5F05C9C2C2F}"/>
              </a:ext>
            </a:extLst>
          </p:cNvPr>
          <p:cNvSpPr>
            <a:spLocks noGrp="1"/>
          </p:cNvSpPr>
          <p:nvPr>
            <p:ph type="ftr" sz="quarter" idx="11"/>
          </p:nvPr>
        </p:nvSpPr>
        <p:spPr/>
        <p:txBody>
          <a:bodyPr/>
          <a:lstStyle/>
          <a:p>
            <a:r>
              <a:rPr lang="en-US"/>
              <a:t>Setup and batch processing with sh_gamit</a:t>
            </a:r>
          </a:p>
        </p:txBody>
      </p:sp>
      <p:sp>
        <p:nvSpPr>
          <p:cNvPr id="11" name="Slide Number Placeholder 10">
            <a:extLst>
              <a:ext uri="{FF2B5EF4-FFF2-40B4-BE49-F238E27FC236}">
                <a16:creationId xmlns:a16="http://schemas.microsoft.com/office/drawing/2014/main" id="{6D0EFA1D-400F-B643-AD4D-00737D0727C0}"/>
              </a:ext>
            </a:extLst>
          </p:cNvPr>
          <p:cNvSpPr>
            <a:spLocks noGrp="1"/>
          </p:cNvSpPr>
          <p:nvPr>
            <p:ph type="sldNum" sz="quarter" idx="12"/>
          </p:nvPr>
        </p:nvSpPr>
        <p:spPr/>
        <p:txBody>
          <a:bodyPr/>
          <a:lstStyle/>
          <a:p>
            <a:fld id="{C50F8D96-3760-E141-A29D-2E89CC7D2D65}" type="slidenum">
              <a:rPr lang="en-US" smtClean="0"/>
              <a:t>9</a:t>
            </a:fld>
            <a:endParaRPr lang="en-US"/>
          </a:p>
        </p:txBody>
      </p:sp>
    </p:spTree>
    <p:extLst>
      <p:ext uri="{BB962C8B-B14F-4D97-AF65-F5344CB8AC3E}">
        <p14:creationId xmlns:p14="http://schemas.microsoft.com/office/powerpoint/2010/main" val="338276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Suggestions for multi-GNSS processing strategies</a:t>
            </a:r>
          </a:p>
        </p:txBody>
      </p:sp>
      <p:sp>
        <p:nvSpPr>
          <p:cNvPr id="3" name="Content Placeholder 2"/>
          <p:cNvSpPr>
            <a:spLocks noGrp="1"/>
          </p:cNvSpPr>
          <p:nvPr>
            <p:ph idx="1"/>
          </p:nvPr>
        </p:nvSpPr>
        <p:spPr>
          <a:xfrm>
            <a:off x="838200" y="1825625"/>
            <a:ext cx="10515600" cy="4351339"/>
          </a:xfrm>
        </p:spPr>
        <p:txBody>
          <a:bodyPr>
            <a:normAutofit fontScale="92500"/>
          </a:bodyPr>
          <a:lstStyle/>
          <a:p>
            <a:r>
              <a:rPr lang="en-US" dirty="0"/>
              <a:t>If you wish to combine data from different GNSS, process each system in a separate experiment directory, e.g. /2017G and /2017E for GPS and Galileo</a:t>
            </a:r>
          </a:p>
          <a:p>
            <a:r>
              <a:rPr lang="en-US" dirty="0"/>
              <a:t>Download the RINEX files in advance to check for availability of GNSS signals </a:t>
            </a:r>
          </a:p>
          <a:p>
            <a:r>
              <a:rPr lang="en-US" dirty="0"/>
              <a:t>For </a:t>
            </a:r>
            <a:r>
              <a:rPr lang="en-US" dirty="0" err="1">
                <a:latin typeface="Courier" pitchFamily="2" charset="0"/>
              </a:rPr>
              <a:t>sh_gamit</a:t>
            </a:r>
            <a:r>
              <a:rPr lang="en-US" dirty="0"/>
              <a:t> use the “</a:t>
            </a:r>
            <a:r>
              <a:rPr lang="en-GB" dirty="0">
                <a:latin typeface="Courier" pitchFamily="2" charset="0"/>
              </a:rPr>
              <a:t>-</a:t>
            </a:r>
            <a:r>
              <a:rPr lang="en-US" dirty="0" err="1">
                <a:latin typeface="Courier" pitchFamily="2" charset="0"/>
              </a:rPr>
              <a:t>gnss</a:t>
            </a:r>
            <a:r>
              <a:rPr lang="en-US" dirty="0"/>
              <a:t>” option to specify the GNSS and </a:t>
            </a:r>
            <a:r>
              <a:rPr lang="en-US" dirty="0">
                <a:latin typeface="Courier" pitchFamily="2" charset="0"/>
              </a:rPr>
              <a:t>“-orbit </a:t>
            </a:r>
            <a:r>
              <a:rPr lang="en-US" dirty="0" err="1">
                <a:latin typeface="Courier" pitchFamily="2" charset="0"/>
              </a:rPr>
              <a:t>codm</a:t>
            </a:r>
            <a:r>
              <a:rPr lang="en-US" dirty="0"/>
              <a:t>” (“</a:t>
            </a:r>
            <a:r>
              <a:rPr lang="en-US" dirty="0">
                <a:latin typeface="Courier" pitchFamily="2" charset="0"/>
              </a:rPr>
              <a:t>-orbit </a:t>
            </a:r>
            <a:r>
              <a:rPr lang="en-US" dirty="0" err="1">
                <a:latin typeface="Courier" pitchFamily="2" charset="0"/>
              </a:rPr>
              <a:t>igsf</a:t>
            </a:r>
            <a:r>
              <a:rPr lang="en-US" dirty="0"/>
              <a:t>” OK for GPS)</a:t>
            </a:r>
          </a:p>
          <a:p>
            <a:r>
              <a:rPr lang="en-US" dirty="0"/>
              <a:t>Check the orbit fit rms files in the /</a:t>
            </a:r>
            <a:r>
              <a:rPr lang="en-US" dirty="0" err="1"/>
              <a:t>igs</a:t>
            </a:r>
            <a:r>
              <a:rPr lang="en-US" dirty="0"/>
              <a:t> directory to assess the orbit quality</a:t>
            </a:r>
          </a:p>
          <a:p>
            <a:r>
              <a:rPr lang="en-US" dirty="0"/>
              <a:t>Combine the resulting h-files in GLOBK to produce a single result (time series or velocities)</a:t>
            </a:r>
          </a:p>
          <a:p>
            <a:endParaRPr lang="en-US" dirty="0"/>
          </a:p>
        </p:txBody>
      </p:sp>
      <p:sp>
        <p:nvSpPr>
          <p:cNvPr id="4" name="Date Placeholder 3"/>
          <p:cNvSpPr>
            <a:spLocks noGrp="1"/>
          </p:cNvSpPr>
          <p:nvPr>
            <p:ph type="dt" sz="half" idx="10"/>
          </p:nvPr>
        </p:nvSpPr>
        <p:spPr>
          <a:xfrm>
            <a:off x="838200" y="6356351"/>
            <a:ext cx="2743200" cy="365125"/>
          </a:xfrm>
        </p:spPr>
        <p:txBody>
          <a:bodyPr/>
          <a:lstStyle/>
          <a:p>
            <a:r>
              <a:rPr lang="en-US"/>
              <a:t>2021/08/09</a:t>
            </a:r>
          </a:p>
        </p:txBody>
      </p:sp>
      <p:sp>
        <p:nvSpPr>
          <p:cNvPr id="5" name="Footer Placeholder 4"/>
          <p:cNvSpPr>
            <a:spLocks noGrp="1"/>
          </p:cNvSpPr>
          <p:nvPr>
            <p:ph type="ftr" sz="quarter" idx="11"/>
          </p:nvPr>
        </p:nvSpPr>
        <p:spPr>
          <a:xfrm>
            <a:off x="4038600" y="6356351"/>
            <a:ext cx="4114800" cy="365125"/>
          </a:xfrm>
        </p:spPr>
        <p:txBody>
          <a:bodyPr/>
          <a:lstStyle/>
          <a:p>
            <a:r>
              <a:rPr lang="en-US"/>
              <a:t>Setup and batch processing with sh_gamit</a:t>
            </a:r>
          </a:p>
        </p:txBody>
      </p:sp>
      <p:sp>
        <p:nvSpPr>
          <p:cNvPr id="6" name="Slide Number Placeholder 5"/>
          <p:cNvSpPr>
            <a:spLocks noGrp="1"/>
          </p:cNvSpPr>
          <p:nvPr>
            <p:ph type="sldNum" sz="quarter" idx="12"/>
          </p:nvPr>
        </p:nvSpPr>
        <p:spPr>
          <a:xfrm>
            <a:off x="8610600" y="6356351"/>
            <a:ext cx="2743200" cy="365125"/>
          </a:xfrm>
        </p:spPr>
        <p:txBody>
          <a:bodyPr/>
          <a:lstStyle/>
          <a:p>
            <a:fld id="{F1C2088E-872E-5B4C-AB7C-B1BDDC441CC0}" type="slidenum">
              <a:rPr lang="en-US" smtClean="0"/>
              <a:pPr/>
              <a:t>10</a:t>
            </a:fld>
            <a:endParaRPr lang="en-US"/>
          </a:p>
        </p:txBody>
      </p:sp>
    </p:spTree>
    <p:extLst>
      <p:ext uri="{BB962C8B-B14F-4D97-AF65-F5344CB8AC3E}">
        <p14:creationId xmlns:p14="http://schemas.microsoft.com/office/powerpoint/2010/main" val="191114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Multi-GNSS in GAMIT</a:t>
            </a:r>
          </a:p>
        </p:txBody>
      </p:sp>
      <p:sp>
        <p:nvSpPr>
          <p:cNvPr id="3" name="Content Placeholder 2"/>
          <p:cNvSpPr>
            <a:spLocks noGrp="1"/>
          </p:cNvSpPr>
          <p:nvPr>
            <p:ph idx="1"/>
          </p:nvPr>
        </p:nvSpPr>
        <p:spPr>
          <a:xfrm>
            <a:off x="838200" y="1825625"/>
            <a:ext cx="10515600" cy="4351339"/>
          </a:xfrm>
        </p:spPr>
        <p:txBody>
          <a:bodyPr>
            <a:normAutofit fontScale="92500" lnSpcReduction="20000"/>
          </a:bodyPr>
          <a:lstStyle/>
          <a:p>
            <a:r>
              <a:rPr lang="en-US" dirty="0"/>
              <a:t>Several scripts now have an additional option</a:t>
            </a:r>
            <a:br>
              <a:rPr lang="en-US" dirty="0"/>
            </a:br>
            <a:r>
              <a:rPr lang="en-US" dirty="0"/>
              <a:t>(“</a:t>
            </a:r>
            <a:r>
              <a:rPr lang="en-US" dirty="0">
                <a:latin typeface="Courier" pitchFamily="2" charset="0"/>
              </a:rPr>
              <a:t>-</a:t>
            </a:r>
            <a:r>
              <a:rPr lang="en-US" dirty="0" err="1">
                <a:latin typeface="Courier" pitchFamily="2" charset="0"/>
              </a:rPr>
              <a:t>gnss</a:t>
            </a:r>
            <a:r>
              <a:rPr lang="en-US" dirty="0"/>
              <a:t>”) that sets the type of GNSS</a:t>
            </a:r>
          </a:p>
          <a:p>
            <a:pPr lvl="1"/>
            <a:r>
              <a:rPr lang="en-US" dirty="0"/>
              <a:t>Most likely to use directly: </a:t>
            </a:r>
            <a:r>
              <a:rPr lang="en-US" dirty="0" err="1">
                <a:latin typeface="Courier" pitchFamily="2" charset="0"/>
              </a:rPr>
              <a:t>sh_gamit</a:t>
            </a:r>
            <a:r>
              <a:rPr lang="en-US" dirty="0"/>
              <a:t>, </a:t>
            </a:r>
            <a:r>
              <a:rPr lang="en-US" dirty="0" err="1">
                <a:latin typeface="Courier" pitchFamily="2" charset="0"/>
              </a:rPr>
              <a:t>sh_get_orbits</a:t>
            </a:r>
            <a:r>
              <a:rPr lang="en-US" dirty="0"/>
              <a:t>, </a:t>
            </a:r>
            <a:r>
              <a:rPr lang="en-US" dirty="0">
                <a:latin typeface="Courier" pitchFamily="2" charset="0"/>
              </a:rPr>
              <a:t>sh_sp3fit</a:t>
            </a:r>
          </a:p>
          <a:p>
            <a:pPr lvl="1"/>
            <a:r>
              <a:rPr lang="en-US" dirty="0"/>
              <a:t>Less likely to use directly: </a:t>
            </a:r>
            <a:r>
              <a:rPr lang="en-US" dirty="0" err="1">
                <a:latin typeface="Courier" pitchFamily="2" charset="0"/>
              </a:rPr>
              <a:t>sh_preproc</a:t>
            </a:r>
            <a:r>
              <a:rPr lang="en-US" dirty="0"/>
              <a:t>, </a:t>
            </a:r>
            <a:r>
              <a:rPr lang="en-US" dirty="0" err="1">
                <a:latin typeface="Courier" pitchFamily="2" charset="0"/>
              </a:rPr>
              <a:t>sh_bcfit</a:t>
            </a:r>
            <a:r>
              <a:rPr lang="en-US" dirty="0"/>
              <a:t>, </a:t>
            </a:r>
            <a:r>
              <a:rPr lang="en-US" dirty="0" err="1">
                <a:latin typeface="Courier" pitchFamily="2" charset="0"/>
              </a:rPr>
              <a:t>sh_rxscan</a:t>
            </a:r>
            <a:r>
              <a:rPr lang="en-US" dirty="0"/>
              <a:t>, </a:t>
            </a:r>
            <a:r>
              <a:rPr lang="en-US" dirty="0" err="1">
                <a:latin typeface="Courier" pitchFamily="2" charset="0"/>
              </a:rPr>
              <a:t>sh_get_times</a:t>
            </a:r>
            <a:r>
              <a:rPr lang="en-US" dirty="0"/>
              <a:t>, </a:t>
            </a:r>
            <a:r>
              <a:rPr lang="en-US" dirty="0" err="1">
                <a:latin typeface="Courier" pitchFamily="2" charset="0"/>
              </a:rPr>
              <a:t>sh_makexp</a:t>
            </a:r>
            <a:endParaRPr lang="en-US" dirty="0">
              <a:latin typeface="Courier" pitchFamily="2" charset="0"/>
            </a:endParaRPr>
          </a:p>
          <a:p>
            <a:r>
              <a:rPr lang="en-US" dirty="0"/>
              <a:t>Valid arguments are (only one of)</a:t>
            </a:r>
          </a:p>
          <a:p>
            <a:pPr lvl="1"/>
            <a:r>
              <a:rPr lang="en-US" dirty="0">
                <a:latin typeface="Courier" pitchFamily="2" charset="0"/>
              </a:rPr>
              <a:t>G</a:t>
            </a:r>
            <a:r>
              <a:rPr lang="en-US" dirty="0"/>
              <a:t> (GPS)</a:t>
            </a:r>
          </a:p>
          <a:p>
            <a:pPr lvl="1"/>
            <a:r>
              <a:rPr lang="en-US" dirty="0">
                <a:latin typeface="Courier" pitchFamily="2" charset="0"/>
              </a:rPr>
              <a:t>R</a:t>
            </a:r>
            <a:r>
              <a:rPr lang="en-US" dirty="0"/>
              <a:t> (GLONASS)</a:t>
            </a:r>
          </a:p>
          <a:p>
            <a:pPr lvl="1"/>
            <a:r>
              <a:rPr lang="en-US" dirty="0">
                <a:latin typeface="Courier" pitchFamily="2" charset="0"/>
              </a:rPr>
              <a:t>E</a:t>
            </a:r>
            <a:r>
              <a:rPr lang="en-US" dirty="0"/>
              <a:t> (Galileo)</a:t>
            </a:r>
          </a:p>
          <a:p>
            <a:pPr lvl="1"/>
            <a:r>
              <a:rPr lang="en-US" dirty="0">
                <a:latin typeface="Courier" pitchFamily="2" charset="0"/>
              </a:rPr>
              <a:t>C</a:t>
            </a:r>
            <a:r>
              <a:rPr lang="en-US" dirty="0"/>
              <a:t> (</a:t>
            </a:r>
            <a:r>
              <a:rPr lang="en-US" dirty="0" err="1"/>
              <a:t>BeiDou</a:t>
            </a:r>
            <a:r>
              <a:rPr lang="en-US" dirty="0"/>
              <a:t>/COMPASS)</a:t>
            </a:r>
            <a:endParaRPr lang="en-US" dirty="0">
              <a:latin typeface="Courier" pitchFamily="2" charset="0"/>
            </a:endParaRPr>
          </a:p>
          <a:p>
            <a:pPr lvl="1"/>
            <a:r>
              <a:rPr lang="en-US" dirty="0">
                <a:latin typeface="Courier" pitchFamily="2" charset="0"/>
              </a:rPr>
              <a:t>J</a:t>
            </a:r>
            <a:r>
              <a:rPr lang="en-US" dirty="0"/>
              <a:t> (QZSS)</a:t>
            </a:r>
          </a:p>
          <a:p>
            <a:pPr lvl="1"/>
            <a:r>
              <a:rPr lang="en-US" dirty="0">
                <a:latin typeface="Courier" pitchFamily="2" charset="0"/>
              </a:rPr>
              <a:t>I</a:t>
            </a:r>
            <a:r>
              <a:rPr lang="en-US" dirty="0"/>
              <a:t> (IRNSS)</a:t>
            </a:r>
          </a:p>
          <a:p>
            <a:r>
              <a:rPr lang="en-US" dirty="0"/>
              <a:t>The default is still “</a:t>
            </a:r>
            <a:r>
              <a:rPr lang="en-US" dirty="0">
                <a:latin typeface="Courier" pitchFamily="2" charset="0"/>
              </a:rPr>
              <a:t>G</a:t>
            </a:r>
            <a:r>
              <a:rPr lang="en-US" dirty="0"/>
              <a:t>” (GPS)</a:t>
            </a:r>
          </a:p>
          <a:p>
            <a:pPr lvl="1"/>
            <a:endParaRPr lang="en-US" dirty="0"/>
          </a:p>
        </p:txBody>
      </p:sp>
      <p:sp>
        <p:nvSpPr>
          <p:cNvPr id="4" name="Date Placeholder 3"/>
          <p:cNvSpPr>
            <a:spLocks noGrp="1"/>
          </p:cNvSpPr>
          <p:nvPr>
            <p:ph type="dt" sz="half" idx="10"/>
          </p:nvPr>
        </p:nvSpPr>
        <p:spPr>
          <a:xfrm>
            <a:off x="838200" y="6356351"/>
            <a:ext cx="2743200" cy="365125"/>
          </a:xfrm>
        </p:spPr>
        <p:txBody>
          <a:bodyPr/>
          <a:lstStyle/>
          <a:p>
            <a:r>
              <a:rPr lang="en-US"/>
              <a:t>2021/08/09</a:t>
            </a:r>
          </a:p>
        </p:txBody>
      </p:sp>
      <p:sp>
        <p:nvSpPr>
          <p:cNvPr id="5" name="Footer Placeholder 4"/>
          <p:cNvSpPr>
            <a:spLocks noGrp="1"/>
          </p:cNvSpPr>
          <p:nvPr>
            <p:ph type="ftr" sz="quarter" idx="11"/>
          </p:nvPr>
        </p:nvSpPr>
        <p:spPr>
          <a:xfrm>
            <a:off x="4038600" y="6356351"/>
            <a:ext cx="4114800" cy="365125"/>
          </a:xfrm>
        </p:spPr>
        <p:txBody>
          <a:bodyPr/>
          <a:lstStyle/>
          <a:p>
            <a:r>
              <a:rPr lang="en-US"/>
              <a:t>Setup and batch processing with sh_gamit</a:t>
            </a:r>
          </a:p>
        </p:txBody>
      </p:sp>
      <p:sp>
        <p:nvSpPr>
          <p:cNvPr id="6" name="Slide Number Placeholder 5"/>
          <p:cNvSpPr>
            <a:spLocks noGrp="1"/>
          </p:cNvSpPr>
          <p:nvPr>
            <p:ph type="sldNum" sz="quarter" idx="12"/>
          </p:nvPr>
        </p:nvSpPr>
        <p:spPr>
          <a:xfrm>
            <a:off x="8610600" y="6356351"/>
            <a:ext cx="2743200" cy="365125"/>
          </a:xfrm>
        </p:spPr>
        <p:txBody>
          <a:bodyPr/>
          <a:lstStyle/>
          <a:p>
            <a:fld id="{F1C2088E-872E-5B4C-AB7C-B1BDDC441CC0}" type="slidenum">
              <a:rPr lang="en-US" smtClean="0"/>
              <a:pPr/>
              <a:t>11</a:t>
            </a:fld>
            <a:endParaRPr lang="en-US"/>
          </a:p>
        </p:txBody>
      </p:sp>
    </p:spTree>
    <p:extLst>
      <p:ext uri="{BB962C8B-B14F-4D97-AF65-F5344CB8AC3E}">
        <p14:creationId xmlns:p14="http://schemas.microsoft.com/office/powerpoint/2010/main" val="49405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EBDA4-FD51-8A40-A83B-1F99FA9D9C56}"/>
              </a:ext>
            </a:extLst>
          </p:cNvPr>
          <p:cNvSpPr>
            <a:spLocks noGrp="1"/>
          </p:cNvSpPr>
          <p:nvPr>
            <p:ph type="title"/>
          </p:nvPr>
        </p:nvSpPr>
        <p:spPr/>
        <p:txBody>
          <a:bodyPr/>
          <a:lstStyle/>
          <a:p>
            <a:r>
              <a:rPr lang="en-US" dirty="0"/>
              <a:t>Things that will really save you a headache</a:t>
            </a:r>
          </a:p>
        </p:txBody>
      </p:sp>
      <p:sp>
        <p:nvSpPr>
          <p:cNvPr id="3" name="Content Placeholder 2">
            <a:extLst>
              <a:ext uri="{FF2B5EF4-FFF2-40B4-BE49-F238E27FC236}">
                <a16:creationId xmlns:a16="http://schemas.microsoft.com/office/drawing/2014/main" id="{A3ED8059-463E-4142-990F-4CACAA67E685}"/>
              </a:ext>
            </a:extLst>
          </p:cNvPr>
          <p:cNvSpPr>
            <a:spLocks noGrp="1"/>
          </p:cNvSpPr>
          <p:nvPr>
            <p:ph idx="1"/>
          </p:nvPr>
        </p:nvSpPr>
        <p:spPr/>
        <p:txBody>
          <a:bodyPr>
            <a:normAutofit fontScale="92500" lnSpcReduction="10000"/>
          </a:bodyPr>
          <a:lstStyle/>
          <a:p>
            <a:pPr marL="0" indent="0">
              <a:buNone/>
            </a:pPr>
            <a:r>
              <a:rPr lang="en-US" dirty="0"/>
              <a:t>In our experience, 90% of user issues come down to one of the following:</a:t>
            </a:r>
          </a:p>
          <a:p>
            <a:r>
              <a:rPr lang="en-US" dirty="0"/>
              <a:t>Not having the latest version or associated updates installed</a:t>
            </a:r>
          </a:p>
          <a:p>
            <a:r>
              <a:rPr lang="en-US" dirty="0"/>
              <a:t>Incorrect or missing records in </a:t>
            </a:r>
            <a:r>
              <a:rPr lang="en-US" dirty="0" err="1"/>
              <a:t>station.info</a:t>
            </a:r>
            <a:endParaRPr lang="en-US" dirty="0"/>
          </a:p>
          <a:p>
            <a:r>
              <a:rPr lang="en-US" dirty="0"/>
              <a:t>Inaccurate or missing records in the “</a:t>
            </a:r>
            <a:r>
              <a:rPr lang="en-US" dirty="0" err="1"/>
              <a:t>apr</a:t>
            </a:r>
            <a:r>
              <a:rPr lang="en-US" dirty="0"/>
              <a:t>”-file</a:t>
            </a:r>
          </a:p>
          <a:p>
            <a:pPr marL="0" indent="0">
              <a:buNone/>
            </a:pPr>
            <a:r>
              <a:rPr lang="en-US" dirty="0"/>
              <a:t>So, please:</a:t>
            </a:r>
          </a:p>
          <a:p>
            <a:r>
              <a:rPr lang="en-US" dirty="0"/>
              <a:t>Update your installation on a regular basis (incremental updates are wrapped into a tar-file on the first day of each month)</a:t>
            </a:r>
          </a:p>
          <a:p>
            <a:r>
              <a:rPr lang="en-US" dirty="0"/>
              <a:t>Take the time verify your setup files and do not rely on </a:t>
            </a:r>
            <a:r>
              <a:rPr lang="en-US" dirty="0" err="1">
                <a:latin typeface="Courier" pitchFamily="2" charset="0"/>
              </a:rPr>
              <a:t>sh_gamit</a:t>
            </a:r>
            <a:r>
              <a:rPr lang="en-US" dirty="0"/>
              <a:t> or other automated scripts to get everything correct without some manual intervention</a:t>
            </a:r>
          </a:p>
        </p:txBody>
      </p:sp>
      <p:sp>
        <p:nvSpPr>
          <p:cNvPr id="4" name="Date Placeholder 3">
            <a:extLst>
              <a:ext uri="{FF2B5EF4-FFF2-40B4-BE49-F238E27FC236}">
                <a16:creationId xmlns:a16="http://schemas.microsoft.com/office/drawing/2014/main" id="{6BACA5E7-219B-CD4B-8A3D-C16460DE3FA1}"/>
              </a:ext>
            </a:extLst>
          </p:cNvPr>
          <p:cNvSpPr>
            <a:spLocks noGrp="1"/>
          </p:cNvSpPr>
          <p:nvPr>
            <p:ph type="dt" sz="half" idx="10"/>
          </p:nvPr>
        </p:nvSpPr>
        <p:spPr/>
        <p:txBody>
          <a:bodyPr/>
          <a:lstStyle/>
          <a:p>
            <a:r>
              <a:rPr lang="en-US"/>
              <a:t>2021/08/09</a:t>
            </a:r>
          </a:p>
        </p:txBody>
      </p:sp>
      <p:sp>
        <p:nvSpPr>
          <p:cNvPr id="5" name="Footer Placeholder 4">
            <a:extLst>
              <a:ext uri="{FF2B5EF4-FFF2-40B4-BE49-F238E27FC236}">
                <a16:creationId xmlns:a16="http://schemas.microsoft.com/office/drawing/2014/main" id="{45977311-386D-0F4F-B2F4-40A62ABCA17F}"/>
              </a:ext>
            </a:extLst>
          </p:cNvPr>
          <p:cNvSpPr>
            <a:spLocks noGrp="1"/>
          </p:cNvSpPr>
          <p:nvPr>
            <p:ph type="ftr" sz="quarter" idx="11"/>
          </p:nvPr>
        </p:nvSpPr>
        <p:spPr/>
        <p:txBody>
          <a:bodyPr/>
          <a:lstStyle/>
          <a:p>
            <a:r>
              <a:rPr lang="en-US"/>
              <a:t>Setup and batch processing with sh_gamit</a:t>
            </a:r>
          </a:p>
        </p:txBody>
      </p:sp>
      <p:sp>
        <p:nvSpPr>
          <p:cNvPr id="6" name="Slide Number Placeholder 5">
            <a:extLst>
              <a:ext uri="{FF2B5EF4-FFF2-40B4-BE49-F238E27FC236}">
                <a16:creationId xmlns:a16="http://schemas.microsoft.com/office/drawing/2014/main" id="{02DD2A10-6EB4-BB40-B776-086218B2750B}"/>
              </a:ext>
            </a:extLst>
          </p:cNvPr>
          <p:cNvSpPr>
            <a:spLocks noGrp="1"/>
          </p:cNvSpPr>
          <p:nvPr>
            <p:ph type="sldNum" sz="quarter" idx="12"/>
          </p:nvPr>
        </p:nvSpPr>
        <p:spPr/>
        <p:txBody>
          <a:bodyPr/>
          <a:lstStyle/>
          <a:p>
            <a:fld id="{C50F8D96-3760-E141-A29D-2E89CC7D2D65}" type="slidenum">
              <a:rPr lang="en-US" smtClean="0"/>
              <a:t>12</a:t>
            </a:fld>
            <a:endParaRPr lang="en-US"/>
          </a:p>
        </p:txBody>
      </p:sp>
    </p:spTree>
    <p:extLst>
      <p:ext uri="{BB962C8B-B14F-4D97-AF65-F5344CB8AC3E}">
        <p14:creationId xmlns:p14="http://schemas.microsoft.com/office/powerpoint/2010/main" val="112369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026"/>
          <p:cNvSpPr>
            <a:spLocks noGrp="1" noChangeArrowheads="1"/>
          </p:cNvSpPr>
          <p:nvPr>
            <p:ph type="title"/>
          </p:nvPr>
        </p:nvSpPr>
        <p:spPr/>
        <p:txBody>
          <a:bodyPr/>
          <a:lstStyle/>
          <a:p>
            <a:r>
              <a:rPr lang="en-US" dirty="0"/>
              <a:t>Files you need to worry about</a:t>
            </a:r>
          </a:p>
        </p:txBody>
      </p:sp>
      <p:sp>
        <p:nvSpPr>
          <p:cNvPr id="23558" name="Rectangle 1027"/>
          <p:cNvSpPr>
            <a:spLocks noGrp="1" noChangeArrowheads="1"/>
          </p:cNvSpPr>
          <p:nvPr>
            <p:ph idx="1"/>
          </p:nvPr>
        </p:nvSpPr>
        <p:spPr/>
        <p:txBody>
          <a:bodyPr>
            <a:normAutofit fontScale="77500" lnSpcReduction="20000"/>
          </a:bodyPr>
          <a:lstStyle/>
          <a:p>
            <a:r>
              <a:rPr lang="en-US" dirty="0"/>
              <a:t>RINEX files: local plus list in </a:t>
            </a:r>
            <a:r>
              <a:rPr lang="en-US" dirty="0" err="1"/>
              <a:t>sites.defaults</a:t>
            </a:r>
            <a:endParaRPr lang="en-US" dirty="0"/>
          </a:p>
          <a:p>
            <a:r>
              <a:rPr lang="en-US" dirty="0"/>
              <a:t>Control files</a:t>
            </a:r>
          </a:p>
          <a:p>
            <a:pPr lvl="1"/>
            <a:r>
              <a:rPr lang="en-US" dirty="0" err="1"/>
              <a:t>process.defaults</a:t>
            </a:r>
            <a:r>
              <a:rPr lang="en-US" dirty="0"/>
              <a:t> : minor edits for each survey</a:t>
            </a:r>
          </a:p>
          <a:p>
            <a:pPr lvl="1"/>
            <a:r>
              <a:rPr lang="en-US" dirty="0" err="1"/>
              <a:t>sestbl</a:t>
            </a:r>
            <a:r>
              <a:rPr lang="en-US" dirty="0"/>
              <a:t>. : experiment and models setup (unchanged for most processing)</a:t>
            </a:r>
          </a:p>
          <a:p>
            <a:pPr lvl="1"/>
            <a:r>
              <a:rPr lang="en-US" dirty="0" err="1"/>
              <a:t>sites.defaults</a:t>
            </a:r>
            <a:r>
              <a:rPr lang="en-US" dirty="0"/>
              <a:t> : sites to include or omit and source of metadata</a:t>
            </a:r>
          </a:p>
          <a:p>
            <a:pPr lvl="1"/>
            <a:r>
              <a:rPr lang="en-US" dirty="0" err="1"/>
              <a:t>sittbl</a:t>
            </a:r>
            <a:r>
              <a:rPr lang="en-US" dirty="0"/>
              <a:t>. : sites constrained for ambiguity resolution</a:t>
            </a:r>
          </a:p>
          <a:p>
            <a:pPr lvl="1"/>
            <a:r>
              <a:rPr lang="en-US" dirty="0" err="1"/>
              <a:t>globk.cmd</a:t>
            </a:r>
            <a:r>
              <a:rPr lang="en-US" dirty="0"/>
              <a:t> : </a:t>
            </a:r>
            <a:r>
              <a:rPr lang="en-US" dirty="0" err="1">
                <a:latin typeface="Courier" pitchFamily="2" charset="0"/>
              </a:rPr>
              <a:t>use_site</a:t>
            </a:r>
            <a:r>
              <a:rPr lang="en-US" dirty="0"/>
              <a:t>, </a:t>
            </a:r>
            <a:r>
              <a:rPr lang="en-US" dirty="0" err="1">
                <a:latin typeface="Courier" pitchFamily="2" charset="0"/>
              </a:rPr>
              <a:t>apr_neu</a:t>
            </a:r>
            <a:r>
              <a:rPr lang="en-US" dirty="0"/>
              <a:t>, </a:t>
            </a:r>
            <a:r>
              <a:rPr lang="en-US" dirty="0" err="1">
                <a:latin typeface="Courier" pitchFamily="2" charset="0"/>
              </a:rPr>
              <a:t>apr_svs</a:t>
            </a:r>
            <a:r>
              <a:rPr lang="en-US" dirty="0"/>
              <a:t>, </a:t>
            </a:r>
            <a:r>
              <a:rPr lang="en-US" dirty="0" err="1">
                <a:latin typeface="Courier" pitchFamily="2" charset="0"/>
              </a:rPr>
              <a:t>apr_wob</a:t>
            </a:r>
            <a:r>
              <a:rPr lang="en-US" dirty="0"/>
              <a:t>, </a:t>
            </a:r>
            <a:r>
              <a:rPr lang="en-US" dirty="0">
                <a:latin typeface="Courier" pitchFamily="2" charset="0"/>
              </a:rPr>
              <a:t>apr_ut1</a:t>
            </a:r>
            <a:r>
              <a:rPr lang="en-US" dirty="0"/>
              <a:t>, </a:t>
            </a:r>
            <a:r>
              <a:rPr lang="en-US" dirty="0" err="1">
                <a:latin typeface="Courier" pitchFamily="2" charset="0"/>
              </a:rPr>
              <a:t>sig_neu</a:t>
            </a:r>
            <a:r>
              <a:rPr lang="en-US" dirty="0"/>
              <a:t> and </a:t>
            </a:r>
            <a:r>
              <a:rPr lang="en-US" dirty="0" err="1">
                <a:latin typeface="Courier" pitchFamily="2" charset="0"/>
              </a:rPr>
              <a:t>mar_neu</a:t>
            </a:r>
            <a:r>
              <a:rPr lang="en-US" dirty="0"/>
              <a:t> commands</a:t>
            </a:r>
          </a:p>
          <a:p>
            <a:pPr lvl="1"/>
            <a:r>
              <a:rPr lang="en-US" dirty="0" err="1"/>
              <a:t>glorg.cmd</a:t>
            </a:r>
            <a:r>
              <a:rPr lang="en-US" dirty="0"/>
              <a:t> : </a:t>
            </a:r>
            <a:r>
              <a:rPr lang="en-US" dirty="0" err="1">
                <a:latin typeface="Courier" pitchFamily="2" charset="0"/>
              </a:rPr>
              <a:t>apr_file</a:t>
            </a:r>
            <a:r>
              <a:rPr lang="en-US" dirty="0"/>
              <a:t>, </a:t>
            </a:r>
            <a:r>
              <a:rPr lang="en-US" dirty="0" err="1">
                <a:latin typeface="Courier" pitchFamily="2" charset="0"/>
              </a:rPr>
              <a:t>pos_org</a:t>
            </a:r>
            <a:r>
              <a:rPr lang="en-US" dirty="0"/>
              <a:t>, </a:t>
            </a:r>
            <a:r>
              <a:rPr lang="en-US" dirty="0" err="1">
                <a:latin typeface="Courier" pitchFamily="2" charset="0"/>
              </a:rPr>
              <a:t>stab_site</a:t>
            </a:r>
            <a:r>
              <a:rPr lang="en-US" dirty="0"/>
              <a:t> commands</a:t>
            </a:r>
          </a:p>
          <a:p>
            <a:r>
              <a:rPr lang="en-US" dirty="0"/>
              <a:t>a priori coordinates (.</a:t>
            </a:r>
            <a:r>
              <a:rPr lang="en-US" dirty="0" err="1"/>
              <a:t>apr</a:t>
            </a:r>
            <a:r>
              <a:rPr lang="en-US" dirty="0"/>
              <a:t>-file, l-file)</a:t>
            </a:r>
          </a:p>
          <a:p>
            <a:r>
              <a:rPr lang="en-US" dirty="0"/>
              <a:t>Metadata (</a:t>
            </a:r>
            <a:r>
              <a:rPr lang="en-US" dirty="0" err="1"/>
              <a:t>station.info</a:t>
            </a:r>
            <a:r>
              <a:rPr lang="en-US" dirty="0"/>
              <a:t>)</a:t>
            </a:r>
          </a:p>
          <a:p>
            <a:r>
              <a:rPr lang="en-US" dirty="0"/>
              <a:t>Differential code biases (</a:t>
            </a:r>
            <a:r>
              <a:rPr lang="en-US" dirty="0" err="1"/>
              <a:t>dcb.dat</a:t>
            </a:r>
            <a:r>
              <a:rPr lang="en-US" dirty="0"/>
              <a:t>); download current values once per month</a:t>
            </a:r>
          </a:p>
          <a:p>
            <a:r>
              <a:rPr lang="en-US" dirty="0"/>
              <a:t>Satellite characteristics (</a:t>
            </a:r>
            <a:r>
              <a:rPr lang="en-US" dirty="0" err="1"/>
              <a:t>svnav.dat</a:t>
            </a:r>
            <a:r>
              <a:rPr lang="en-US" dirty="0"/>
              <a:t>); download current with each new launch</a:t>
            </a:r>
          </a:p>
          <a:p>
            <a:pPr lvl="1"/>
            <a:r>
              <a:rPr lang="en-US" dirty="0"/>
              <a:t>Now linked to </a:t>
            </a:r>
            <a:r>
              <a:rPr lang="en-US" dirty="0" err="1"/>
              <a:t>igs_satellite_metadata.snx</a:t>
            </a:r>
            <a:r>
              <a:rPr lang="en-US" dirty="0"/>
              <a:t>, which is maintained by the IGS</a:t>
            </a:r>
          </a:p>
          <a:p>
            <a:endParaRPr lang="en-US" dirty="0"/>
          </a:p>
        </p:txBody>
      </p:sp>
      <p:sp>
        <p:nvSpPr>
          <p:cNvPr id="2" name="Date Placeholder 1"/>
          <p:cNvSpPr>
            <a:spLocks noGrp="1"/>
          </p:cNvSpPr>
          <p:nvPr>
            <p:ph type="dt" sz="half" idx="10"/>
          </p:nvPr>
        </p:nvSpPr>
        <p:spPr/>
        <p:txBody>
          <a:bodyPr/>
          <a:lstStyle/>
          <a:p>
            <a:r>
              <a:rPr lang="en-US"/>
              <a:t>2021/08/09</a:t>
            </a:r>
          </a:p>
        </p:txBody>
      </p:sp>
      <p:sp>
        <p:nvSpPr>
          <p:cNvPr id="3" name="Footer Placeholder 2"/>
          <p:cNvSpPr>
            <a:spLocks noGrp="1"/>
          </p:cNvSpPr>
          <p:nvPr>
            <p:ph type="ftr" sz="quarter" idx="11"/>
          </p:nvPr>
        </p:nvSpPr>
        <p:spPr/>
        <p:txBody>
          <a:bodyPr/>
          <a:lstStyle/>
          <a:p>
            <a:r>
              <a:rPr lang="en-US"/>
              <a:t>Setup and batch processing with sh_gamit</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13</a:t>
            </a:fld>
            <a:endParaRPr lang="en-US"/>
          </a:p>
        </p:txBody>
      </p:sp>
    </p:spTree>
    <p:extLst>
      <p:ext uri="{BB962C8B-B14F-4D97-AF65-F5344CB8AC3E}">
        <p14:creationId xmlns:p14="http://schemas.microsoft.com/office/powerpoint/2010/main" val="42754658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p:txBody>
          <a:bodyPr/>
          <a:lstStyle>
            <a:lvl1pPr>
              <a:defRPr>
                <a:solidFill>
                  <a:srgbClr val="AB4642"/>
                </a:solidFill>
              </a:defRPr>
            </a:lvl1pPr>
          </a:lstStyle>
          <a:p>
            <a:pPr lvl="0"/>
            <a:r>
              <a:rPr lang="en-US" dirty="0" err="1">
                <a:solidFill>
                  <a:schemeClr val="tx1"/>
                </a:solidFill>
              </a:rPr>
              <a:t>process.defaults</a:t>
            </a:r>
            <a:endParaRPr lang="en-US" dirty="0">
              <a:solidFill>
                <a:schemeClr val="tx1"/>
              </a:solidFill>
            </a:endParaRPr>
          </a:p>
        </p:txBody>
      </p:sp>
      <p:sp>
        <p:nvSpPr>
          <p:cNvPr id="54" name="Shape 54"/>
          <p:cNvSpPr>
            <a:spLocks noGrp="1"/>
          </p:cNvSpPr>
          <p:nvPr>
            <p:ph idx="1"/>
          </p:nvPr>
        </p:nvSpPr>
        <p:spPr/>
        <p:txBody>
          <a:bodyPr/>
          <a:lstStyle/>
          <a:p>
            <a:r>
              <a:rPr lang="en-US" dirty="0"/>
              <a:t>Controls:</a:t>
            </a:r>
          </a:p>
          <a:p>
            <a:pPr lvl="1"/>
            <a:r>
              <a:rPr lang="en-US" dirty="0"/>
              <a:t>Data and processing directory structure</a:t>
            </a:r>
          </a:p>
          <a:p>
            <a:pPr lvl="1"/>
            <a:r>
              <a:rPr lang="en-US" dirty="0"/>
              <a:t>Some session parameters (e.g. start time, length and data interval, and </a:t>
            </a:r>
            <a:r>
              <a:rPr lang="en-US" dirty="0" err="1"/>
              <a:t>apr</a:t>
            </a:r>
            <a:r>
              <a:rPr lang="en-US" dirty="0"/>
              <a:t>-file name)</a:t>
            </a:r>
          </a:p>
          <a:p>
            <a:pPr lvl="1"/>
            <a:r>
              <a:rPr lang="en-US" dirty="0"/>
              <a:t>Peripheral book-keeping (e.g. files to compress, archive or delete, and email address for summary)</a:t>
            </a:r>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14</a:t>
            </a:fld>
            <a:endParaRPr lang="en-US"/>
          </a:p>
        </p:txBody>
      </p:sp>
    </p:spTree>
    <p:extLst>
      <p:ext uri="{BB962C8B-B14F-4D97-AF65-F5344CB8AC3E}">
        <p14:creationId xmlns:p14="http://schemas.microsoft.com/office/powerpoint/2010/main" val="254754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p:txBody>
          <a:bodyPr/>
          <a:lstStyle>
            <a:lvl1pPr>
              <a:defRPr>
                <a:solidFill>
                  <a:srgbClr val="AB4642"/>
                </a:solidFill>
              </a:defRPr>
            </a:lvl1pPr>
          </a:lstStyle>
          <a:p>
            <a:pPr lvl="0"/>
            <a:r>
              <a:rPr lang="en-US" dirty="0" err="1">
                <a:solidFill>
                  <a:schemeClr val="tx1"/>
                </a:solidFill>
              </a:rPr>
              <a:t>sites.defaults</a:t>
            </a:r>
            <a:endParaRPr lang="en-US" dirty="0">
              <a:solidFill>
                <a:schemeClr val="tx1"/>
              </a:solidFill>
            </a:endParaRPr>
          </a:p>
        </p:txBody>
      </p:sp>
      <p:sp>
        <p:nvSpPr>
          <p:cNvPr id="58" name="Shape 58"/>
          <p:cNvSpPr>
            <a:spLocks noGrp="1"/>
          </p:cNvSpPr>
          <p:nvPr>
            <p:ph idx="1"/>
          </p:nvPr>
        </p:nvSpPr>
        <p:spPr/>
        <p:txBody>
          <a:bodyPr>
            <a:normAutofit lnSpcReduction="10000"/>
          </a:bodyPr>
          <a:lstStyle>
            <a:lvl1pPr>
              <a:defRPr>
                <a:solidFill>
                  <a:srgbClr val="AB4642"/>
                </a:solidFill>
              </a:defRPr>
            </a:lvl1pPr>
            <a:lvl2pPr>
              <a:defRPr>
                <a:solidFill>
                  <a:srgbClr val="AB4642"/>
                </a:solidFill>
              </a:defRPr>
            </a:lvl2pPr>
          </a:lstStyle>
          <a:p>
            <a:pPr lvl="0"/>
            <a:r>
              <a:rPr lang="en-US" dirty="0">
                <a:solidFill>
                  <a:schemeClr val="tx1"/>
                </a:solidFill>
              </a:rPr>
              <a:t>Controls sites to be in included in experiment of given name</a:t>
            </a:r>
          </a:p>
          <a:p>
            <a:pPr lvl="1"/>
            <a:r>
              <a:rPr lang="en-US" dirty="0">
                <a:solidFill>
                  <a:schemeClr val="tx1"/>
                </a:solidFill>
              </a:rPr>
              <a:t>Whether or not these sites should be downloaded from a public data server (use “</a:t>
            </a:r>
            <a:r>
              <a:rPr lang="en-US" dirty="0" err="1">
                <a:solidFill>
                  <a:schemeClr val="tx1"/>
                </a:solidFill>
              </a:rPr>
              <a:t>ftprnx</a:t>
            </a:r>
            <a:r>
              <a:rPr lang="en-US" dirty="0">
                <a:solidFill>
                  <a:schemeClr val="tx1"/>
                </a:solidFill>
              </a:rPr>
              <a:t>” flag)</a:t>
            </a:r>
          </a:p>
          <a:p>
            <a:pPr lvl="1"/>
            <a:r>
              <a:rPr lang="en-US" dirty="0">
                <a:solidFill>
                  <a:schemeClr val="tx1"/>
                </a:solidFill>
              </a:rPr>
              <a:t>Whether or not these sites should have their metadata updated from the RINEX file header (not recommended, particularly for continuous sites; use “</a:t>
            </a:r>
            <a:r>
              <a:rPr lang="en-US" dirty="0" err="1">
                <a:solidFill>
                  <a:schemeClr val="tx1"/>
                </a:solidFill>
              </a:rPr>
              <a:t>xstinfo</a:t>
            </a:r>
            <a:r>
              <a:rPr lang="en-US" dirty="0">
                <a:solidFill>
                  <a:schemeClr val="tx1"/>
                </a:solidFill>
              </a:rPr>
              <a:t>” flag)</a:t>
            </a:r>
          </a:p>
          <a:p>
            <a:pPr lvl="0"/>
            <a:r>
              <a:rPr lang="en-US" dirty="0">
                <a:solidFill>
                  <a:schemeClr val="tx1"/>
                </a:solidFill>
              </a:rPr>
              <a:t>May use one </a:t>
            </a:r>
            <a:r>
              <a:rPr lang="en-US" dirty="0" err="1">
                <a:solidFill>
                  <a:schemeClr val="tx1"/>
                </a:solidFill>
              </a:rPr>
              <a:t>sites.defaults</a:t>
            </a:r>
            <a:r>
              <a:rPr lang="en-US" dirty="0">
                <a:solidFill>
                  <a:schemeClr val="tx1"/>
                </a:solidFill>
              </a:rPr>
              <a:t> file with multiple experiment names and use “</a:t>
            </a:r>
            <a:r>
              <a:rPr lang="en-US" dirty="0">
                <a:solidFill>
                  <a:schemeClr val="tx1"/>
                </a:solidFill>
                <a:latin typeface="Courier" pitchFamily="2" charset="0"/>
              </a:rPr>
              <a:t>-</a:t>
            </a:r>
            <a:r>
              <a:rPr lang="en-US" dirty="0" err="1">
                <a:solidFill>
                  <a:schemeClr val="tx1"/>
                </a:solidFill>
                <a:latin typeface="Courier" pitchFamily="2" charset="0"/>
              </a:rPr>
              <a:t>expt</a:t>
            </a:r>
            <a:r>
              <a:rPr lang="en-US" dirty="0">
                <a:solidFill>
                  <a:schemeClr val="tx1"/>
                </a:solidFill>
              </a:rPr>
              <a:t>” option in </a:t>
            </a:r>
            <a:r>
              <a:rPr lang="en-US" dirty="0" err="1">
                <a:solidFill>
                  <a:schemeClr val="tx1"/>
                </a:solidFill>
                <a:latin typeface="Courier" pitchFamily="2" charset="0"/>
              </a:rPr>
              <a:t>sh_gamit</a:t>
            </a:r>
            <a:r>
              <a:rPr lang="en-US" dirty="0">
                <a:solidFill>
                  <a:schemeClr val="tx1"/>
                </a:solidFill>
              </a:rPr>
              <a:t> to process only certain sites</a:t>
            </a:r>
          </a:p>
          <a:p>
            <a:pPr lvl="0"/>
            <a:r>
              <a:rPr lang="en-US" dirty="0">
                <a:solidFill>
                  <a:schemeClr val="tx1"/>
                </a:solidFill>
              </a:rPr>
              <a:t>May use a different experiment setup for different days</a:t>
            </a:r>
          </a:p>
          <a:p>
            <a:pPr lvl="1"/>
            <a:r>
              <a:rPr lang="en-US" dirty="0" err="1">
                <a:solidFill>
                  <a:schemeClr val="tx1"/>
                </a:solidFill>
                <a:latin typeface="Courier" pitchFamily="2" charset="0"/>
              </a:rPr>
              <a:t>sh_gamit</a:t>
            </a:r>
            <a:r>
              <a:rPr lang="en-US" dirty="0">
                <a:solidFill>
                  <a:schemeClr val="tx1"/>
                </a:solidFill>
              </a:rPr>
              <a:t> will look first for “</a:t>
            </a:r>
            <a:r>
              <a:rPr lang="en-US" dirty="0" err="1">
                <a:solidFill>
                  <a:schemeClr val="tx1"/>
                </a:solidFill>
              </a:rPr>
              <a:t>sites.defaults.YYYYDDD</a:t>
            </a:r>
            <a:r>
              <a:rPr lang="en-US" dirty="0">
                <a:solidFill>
                  <a:schemeClr val="tx1"/>
                </a:solidFill>
              </a:rPr>
              <a:t>”, then a generic “</a:t>
            </a:r>
            <a:r>
              <a:rPr lang="en-US" dirty="0" err="1">
                <a:solidFill>
                  <a:schemeClr val="tx1"/>
                </a:solidFill>
              </a:rPr>
              <a:t>sites.defaults</a:t>
            </a:r>
            <a:r>
              <a:rPr lang="en-US" dirty="0">
                <a:solidFill>
                  <a:schemeClr val="tx1"/>
                </a:solidFill>
              </a:rPr>
              <a:t>” file</a:t>
            </a:r>
          </a:p>
        </p:txBody>
      </p:sp>
      <p:sp>
        <p:nvSpPr>
          <p:cNvPr id="4" name="Date Placeholder 3"/>
          <p:cNvSpPr>
            <a:spLocks noGrp="1"/>
          </p:cNvSpPr>
          <p:nvPr>
            <p:ph type="dt" sz="half" idx="10"/>
          </p:nvPr>
        </p:nvSpPr>
        <p:spPr/>
        <p:txBody>
          <a:bodyPr/>
          <a:lstStyle/>
          <a:p>
            <a:r>
              <a:rPr lang="en-US">
                <a:solidFill>
                  <a:schemeClr val="tx1"/>
                </a:solidFill>
              </a:rPr>
              <a:t>2021/08/09</a:t>
            </a:r>
          </a:p>
        </p:txBody>
      </p:sp>
      <p:sp>
        <p:nvSpPr>
          <p:cNvPr id="5" name="Footer Placeholder 4"/>
          <p:cNvSpPr>
            <a:spLocks noGrp="1"/>
          </p:cNvSpPr>
          <p:nvPr>
            <p:ph type="ftr" sz="quarter" idx="11"/>
          </p:nvPr>
        </p:nvSpPr>
        <p:spPr/>
        <p:txBody>
          <a:bodyPr/>
          <a:lstStyle/>
          <a:p>
            <a:r>
              <a:rPr lang="en-US">
                <a:solidFill>
                  <a:schemeClr val="tx1"/>
                </a:solidFill>
              </a:rPr>
              <a:t>Setup and batch processing with sh_gamit</a:t>
            </a:r>
          </a:p>
        </p:txBody>
      </p:sp>
      <p:sp>
        <p:nvSpPr>
          <p:cNvPr id="6" name="Slide Number Placeholder 5"/>
          <p:cNvSpPr>
            <a:spLocks noGrp="1"/>
          </p:cNvSpPr>
          <p:nvPr>
            <p:ph type="sldNum" sz="quarter" idx="12"/>
          </p:nvPr>
        </p:nvSpPr>
        <p:spPr/>
        <p:txBody>
          <a:bodyPr/>
          <a:lstStyle/>
          <a:p>
            <a:fld id="{B5AA1FA8-B090-4D48-B0EE-5DA1BF2BA795}" type="slidenum">
              <a:rPr lang="en-US" smtClean="0">
                <a:solidFill>
                  <a:schemeClr val="tx1"/>
                </a:solidFill>
              </a:rPr>
              <a:pPr/>
              <a:t>15</a:t>
            </a:fld>
            <a:endParaRPr lang="en-US">
              <a:solidFill>
                <a:schemeClr val="tx1"/>
              </a:solidFill>
            </a:endParaRPr>
          </a:p>
        </p:txBody>
      </p:sp>
    </p:spTree>
    <p:extLst>
      <p:ext uri="{BB962C8B-B14F-4D97-AF65-F5344CB8AC3E}">
        <p14:creationId xmlns:p14="http://schemas.microsoft.com/office/powerpoint/2010/main" val="208789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p:txBody>
          <a:bodyPr/>
          <a:lstStyle>
            <a:lvl1pPr>
              <a:defRPr>
                <a:solidFill>
                  <a:srgbClr val="AB4642"/>
                </a:solidFill>
              </a:defRPr>
            </a:lvl1pPr>
          </a:lstStyle>
          <a:p>
            <a:pPr lvl="0"/>
            <a:r>
              <a:rPr lang="en-US" dirty="0" err="1">
                <a:solidFill>
                  <a:schemeClr val="tx1"/>
                </a:solidFill>
              </a:rPr>
              <a:t>autcln.cmd</a:t>
            </a:r>
            <a:endParaRPr lang="en-US" dirty="0">
              <a:solidFill>
                <a:schemeClr val="tx1"/>
              </a:solidFill>
            </a:endParaRPr>
          </a:p>
        </p:txBody>
      </p:sp>
      <p:sp>
        <p:nvSpPr>
          <p:cNvPr id="62" name="Shape 62"/>
          <p:cNvSpPr>
            <a:spLocks noGrp="1"/>
          </p:cNvSpPr>
          <p:nvPr>
            <p:ph idx="1"/>
          </p:nvPr>
        </p:nvSpPr>
        <p:spPr/>
        <p:txBody>
          <a:bodyPr/>
          <a:lstStyle/>
          <a:p>
            <a:r>
              <a:rPr lang="en-US" dirty="0"/>
              <a:t>Controls all parts of the phase cleaning algorithm</a:t>
            </a:r>
          </a:p>
          <a:p>
            <a:r>
              <a:rPr lang="en-US" dirty="0"/>
              <a:t>Defaults generally work well for all experiments</a:t>
            </a:r>
          </a:p>
          <a:p>
            <a:pPr lvl="1"/>
            <a:r>
              <a:rPr lang="en-US" dirty="0"/>
              <a:t>May occasionally wish to change:</a:t>
            </a:r>
          </a:p>
          <a:p>
            <a:pPr lvl="2"/>
            <a:r>
              <a:rPr lang="en-US" dirty="0"/>
              <a:t>elevation mask</a:t>
            </a:r>
          </a:p>
          <a:p>
            <a:pPr lvl="2"/>
            <a:r>
              <a:rPr lang="en-US" dirty="0"/>
              <a:t>criteria to keep more data from sites with bad a priori co-ordinates</a:t>
            </a:r>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54740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p:txBody>
          <a:bodyPr/>
          <a:lstStyle>
            <a:lvl1pPr>
              <a:defRPr>
                <a:solidFill>
                  <a:srgbClr val="AB4642"/>
                </a:solidFill>
              </a:defRPr>
            </a:lvl1pPr>
          </a:lstStyle>
          <a:p>
            <a:pPr lvl="0"/>
            <a:r>
              <a:rPr lang="en-US" dirty="0">
                <a:solidFill>
                  <a:schemeClr val="tx1"/>
                </a:solidFill>
              </a:rPr>
              <a:t>.</a:t>
            </a:r>
            <a:r>
              <a:rPr lang="en-US" dirty="0" err="1">
                <a:solidFill>
                  <a:schemeClr val="tx1"/>
                </a:solidFill>
              </a:rPr>
              <a:t>apr</a:t>
            </a:r>
            <a:r>
              <a:rPr lang="en-US" dirty="0">
                <a:solidFill>
                  <a:schemeClr val="tx1"/>
                </a:solidFill>
              </a:rPr>
              <a:t>-file</a:t>
            </a:r>
          </a:p>
        </p:txBody>
      </p:sp>
      <p:sp>
        <p:nvSpPr>
          <p:cNvPr id="66" name="Shape 66"/>
          <p:cNvSpPr>
            <a:spLocks noGrp="1"/>
          </p:cNvSpPr>
          <p:nvPr>
            <p:ph idx="1"/>
          </p:nvPr>
        </p:nvSpPr>
        <p:spPr/>
        <p:txBody>
          <a:bodyPr/>
          <a:lstStyle/>
          <a:p>
            <a:r>
              <a:rPr lang="en-US" dirty="0"/>
              <a:t>Controls a priori (input) coordinates of sites</a:t>
            </a:r>
          </a:p>
          <a:p>
            <a:r>
              <a:rPr lang="en-US" dirty="0"/>
              <a:t>Convergence of (non-linear) processing is about 1:1000, i.e. 10 m accuracy for a priori co-ordinate will result in final coordinate accurate to about 10 mm</a:t>
            </a:r>
          </a:p>
          <a:p>
            <a:pPr lvl="1"/>
            <a:r>
              <a:rPr lang="en-US" dirty="0"/>
              <a:t>Important to have good a priori coordinates</a:t>
            </a:r>
          </a:p>
          <a:p>
            <a:r>
              <a:rPr lang="en-US" dirty="0"/>
              <a:t>Utilities include: </a:t>
            </a:r>
            <a:r>
              <a:rPr lang="en-US" dirty="0">
                <a:latin typeface="Courier" pitchFamily="2" charset="0"/>
              </a:rPr>
              <a:t>sh_rx2apr</a:t>
            </a:r>
          </a:p>
          <a:p>
            <a:r>
              <a:rPr lang="en-US" dirty="0"/>
              <a:t>.The experiment l-file is initialized each day with the coordinates in the .</a:t>
            </a:r>
            <a:r>
              <a:rPr lang="en-US" dirty="0" err="1"/>
              <a:t>apr</a:t>
            </a:r>
            <a:r>
              <a:rPr lang="en-US" dirty="0"/>
              <a:t>-file specified in </a:t>
            </a:r>
            <a:r>
              <a:rPr lang="en-US" dirty="0" err="1"/>
              <a:t>process.defaults</a:t>
            </a:r>
            <a:r>
              <a:rPr lang="en-US" dirty="0"/>
              <a:t> (while retaining any entries added during prior processing for sites not in the .</a:t>
            </a:r>
            <a:r>
              <a:rPr lang="en-US" dirty="0" err="1"/>
              <a:t>apr_file</a:t>
            </a:r>
            <a:endParaRPr lang="en-US" dirty="0"/>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17</a:t>
            </a:fld>
            <a:endParaRPr lang="en-US"/>
          </a:p>
        </p:txBody>
      </p:sp>
    </p:spTree>
    <p:extLst>
      <p:ext uri="{BB962C8B-B14F-4D97-AF65-F5344CB8AC3E}">
        <p14:creationId xmlns:p14="http://schemas.microsoft.com/office/powerpoint/2010/main" val="248453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p:txBody>
          <a:bodyPr/>
          <a:lstStyle>
            <a:lvl1pPr>
              <a:defRPr>
                <a:solidFill>
                  <a:srgbClr val="AB4642"/>
                </a:solidFill>
              </a:defRPr>
            </a:lvl1pPr>
          </a:lstStyle>
          <a:p>
            <a:pPr lvl="0"/>
            <a:r>
              <a:rPr lang="en-US" dirty="0" err="1">
                <a:solidFill>
                  <a:schemeClr val="tx1"/>
                </a:solidFill>
              </a:rPr>
              <a:t>station.info</a:t>
            </a:r>
            <a:endParaRPr lang="en-US" dirty="0">
              <a:solidFill>
                <a:schemeClr val="tx1"/>
              </a:solidFill>
            </a:endParaRPr>
          </a:p>
        </p:txBody>
      </p:sp>
      <p:sp>
        <p:nvSpPr>
          <p:cNvPr id="70" name="Shape 70"/>
          <p:cNvSpPr>
            <a:spLocks noGrp="1"/>
          </p:cNvSpPr>
          <p:nvPr>
            <p:ph idx="1"/>
          </p:nvPr>
        </p:nvSpPr>
        <p:spPr/>
        <p:txBody>
          <a:bodyPr>
            <a:normAutofit fontScale="77500" lnSpcReduction="20000"/>
          </a:bodyPr>
          <a:lstStyle/>
          <a:p>
            <a:r>
              <a:rPr lang="en-US" dirty="0"/>
              <a:t>Controls site occupation metadata</a:t>
            </a:r>
          </a:p>
          <a:p>
            <a:pPr lvl="1"/>
            <a:r>
              <a:rPr lang="en-US" dirty="0"/>
              <a:t>Site name</a:t>
            </a:r>
          </a:p>
          <a:p>
            <a:pPr lvl="1"/>
            <a:r>
              <a:rPr lang="en-US" dirty="0"/>
              <a:t>Start and stop times of occupation</a:t>
            </a:r>
          </a:p>
          <a:p>
            <a:pPr lvl="1"/>
            <a:r>
              <a:rPr lang="en-US" dirty="0"/>
              <a:t>Receiver and antenna information (types, serial numbers, firmware, heights)</a:t>
            </a:r>
          </a:p>
          <a:p>
            <a:r>
              <a:rPr lang="en-US" dirty="0"/>
              <a:t>Utilities include </a:t>
            </a:r>
            <a:r>
              <a:rPr lang="en-US" dirty="0" err="1">
                <a:latin typeface="Courier" pitchFamily="2" charset="0"/>
              </a:rPr>
              <a:t>sh_upd_stnfo</a:t>
            </a:r>
            <a:r>
              <a:rPr lang="en-US" dirty="0"/>
              <a:t> which invokes program </a:t>
            </a:r>
            <a:r>
              <a:rPr lang="en-US" dirty="0" err="1">
                <a:latin typeface="Courier" pitchFamily="2" charset="0"/>
              </a:rPr>
              <a:t>mstinf</a:t>
            </a:r>
            <a:endParaRPr lang="en-US" dirty="0">
              <a:latin typeface="Courier" pitchFamily="2" charset="0"/>
            </a:endParaRPr>
          </a:p>
          <a:p>
            <a:r>
              <a:rPr lang="en-US" dirty="0"/>
              <a:t>Options for metadata include</a:t>
            </a:r>
          </a:p>
          <a:p>
            <a:pPr lvl="1"/>
            <a:r>
              <a:rPr lang="en-US" dirty="0"/>
              <a:t>Pre-prepared </a:t>
            </a:r>
            <a:r>
              <a:rPr lang="en-US" dirty="0" err="1"/>
              <a:t>station.info</a:t>
            </a:r>
            <a:r>
              <a:rPr lang="en-US" dirty="0"/>
              <a:t> (</a:t>
            </a:r>
            <a:r>
              <a:rPr lang="en-US" dirty="0" err="1">
                <a:latin typeface="Courier" pitchFamily="2" charset="0"/>
              </a:rPr>
              <a:t>sh_upd_stnfo</a:t>
            </a:r>
            <a:r>
              <a:rPr lang="en-US" dirty="0"/>
              <a:t>, </a:t>
            </a:r>
            <a:r>
              <a:rPr lang="en-US" dirty="0" err="1">
                <a:latin typeface="Courier" pitchFamily="2" charset="0"/>
              </a:rPr>
              <a:t>make_stnfo</a:t>
            </a:r>
            <a:r>
              <a:rPr lang="en-US" dirty="0"/>
              <a:t>)</a:t>
            </a:r>
          </a:p>
          <a:p>
            <a:pPr lvl="2"/>
            <a:r>
              <a:rPr lang="en-US" dirty="0"/>
              <a:t>Must set “</a:t>
            </a:r>
            <a:r>
              <a:rPr lang="en-US" dirty="0" err="1"/>
              <a:t>xstinfo</a:t>
            </a:r>
            <a:r>
              <a:rPr lang="en-US" dirty="0"/>
              <a:t>” in </a:t>
            </a:r>
            <a:r>
              <a:rPr lang="en-US" dirty="0" err="1"/>
              <a:t>sites.defaults</a:t>
            </a:r>
            <a:r>
              <a:rPr lang="en-US" dirty="0"/>
              <a:t> </a:t>
            </a:r>
          </a:p>
          <a:p>
            <a:pPr lvl="1"/>
            <a:r>
              <a:rPr lang="en-US" dirty="0"/>
              <a:t>RINEX headers (</a:t>
            </a:r>
            <a:r>
              <a:rPr lang="en-US" dirty="0" err="1">
                <a:latin typeface="Courier" pitchFamily="2" charset="0"/>
              </a:rPr>
              <a:t>sh_gamit</a:t>
            </a:r>
            <a:r>
              <a:rPr lang="en-US" dirty="0"/>
              <a:t> default but may change soon) </a:t>
            </a:r>
          </a:p>
          <a:p>
            <a:pPr lvl="2"/>
            <a:r>
              <a:rPr lang="en-US" dirty="0"/>
              <a:t>Update </a:t>
            </a:r>
            <a:r>
              <a:rPr lang="en-US" dirty="0" err="1"/>
              <a:t>station.info</a:t>
            </a:r>
            <a:r>
              <a:rPr lang="en-US" dirty="0"/>
              <a:t> unless an entry already exists for the day being processed or “</a:t>
            </a:r>
            <a:r>
              <a:rPr lang="en-US" dirty="0" err="1"/>
              <a:t>stinf_unique</a:t>
            </a:r>
            <a:r>
              <a:rPr lang="en-US" dirty="0"/>
              <a:t>” is set to “-u” in </a:t>
            </a:r>
            <a:r>
              <a:rPr lang="en-US" dirty="0" err="1"/>
              <a:t>process.defaults</a:t>
            </a:r>
            <a:r>
              <a:rPr lang="en-US" dirty="0"/>
              <a:t> and entry has not changed</a:t>
            </a:r>
          </a:p>
          <a:p>
            <a:pPr lvl="2"/>
            <a:r>
              <a:rPr lang="en-US" dirty="0"/>
              <a:t>Can be used with non-standard receiver and antenna names specified in </a:t>
            </a:r>
            <a:r>
              <a:rPr lang="en-US" dirty="0" err="1"/>
              <a:t>guess_rcvant.dat</a:t>
            </a:r>
            <a:r>
              <a:rPr lang="en-US" dirty="0"/>
              <a:t> (ideally your RINEX files have the IGS official receiver and antenna names.  It is critical that this information is correct</a:t>
            </a:r>
          </a:p>
          <a:p>
            <a:r>
              <a:rPr lang="en-US" dirty="0"/>
              <a:t>THIS IS A VERY IMPORTANT FILE!</a:t>
            </a:r>
          </a:p>
          <a:p>
            <a:pPr lvl="1"/>
            <a:r>
              <a:rPr lang="en-US" dirty="0"/>
              <a:t>If you do not get this file correct (and verified) before processing, you may lose a lot of time reprocessing phase data at the GAMIT (slowest) stage</a:t>
            </a:r>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18</a:t>
            </a:fld>
            <a:endParaRPr lang="en-US"/>
          </a:p>
        </p:txBody>
      </p:sp>
    </p:spTree>
    <p:extLst>
      <p:ext uri="{BB962C8B-B14F-4D97-AF65-F5344CB8AC3E}">
        <p14:creationId xmlns:p14="http://schemas.microsoft.com/office/powerpoint/2010/main" val="172833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5ACFE6-38A9-E74B-8F69-FA998ACC175F}"/>
              </a:ext>
            </a:extLst>
          </p:cNvPr>
          <p:cNvSpPr>
            <a:spLocks noGrp="1"/>
          </p:cNvSpPr>
          <p:nvPr>
            <p:ph type="ctrTitle"/>
          </p:nvPr>
        </p:nvSpPr>
        <p:spPr/>
        <p:txBody>
          <a:bodyPr/>
          <a:lstStyle/>
          <a:p>
            <a:r>
              <a:rPr lang="en-US" dirty="0"/>
              <a:t>Setup and batch processing with </a:t>
            </a:r>
            <a:r>
              <a:rPr lang="en-US" dirty="0" err="1">
                <a:latin typeface="Courier New" panose="02070309020205020404" pitchFamily="49" charset="0"/>
                <a:cs typeface="Courier New" panose="02070309020205020404" pitchFamily="49" charset="0"/>
              </a:rPr>
              <a:t>sh_gamit</a:t>
            </a:r>
            <a:endParaRPr lang="en-US" dirty="0">
              <a:latin typeface="Courier New" panose="02070309020205020404" pitchFamily="49" charset="0"/>
              <a:cs typeface="Courier New" panose="02070309020205020404" pitchFamily="49" charset="0"/>
            </a:endParaRPr>
          </a:p>
        </p:txBody>
      </p:sp>
      <p:sp>
        <p:nvSpPr>
          <p:cNvPr id="6" name="Subtitle 5">
            <a:extLst>
              <a:ext uri="{FF2B5EF4-FFF2-40B4-BE49-F238E27FC236}">
                <a16:creationId xmlns:a16="http://schemas.microsoft.com/office/drawing/2014/main" id="{DAB2B779-A4E8-CC42-B9C1-680C8CE1CF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399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p:txBody>
          <a:bodyPr/>
          <a:lstStyle/>
          <a:p>
            <a:pPr lvl="0"/>
            <a:r>
              <a:rPr lang="en-US" dirty="0" err="1"/>
              <a:t>sestbl</a:t>
            </a:r>
            <a:r>
              <a:rPr lang="en-US" dirty="0"/>
              <a:t>. (“session table”)</a:t>
            </a:r>
          </a:p>
        </p:txBody>
      </p:sp>
      <p:sp>
        <p:nvSpPr>
          <p:cNvPr id="74" name="Shape 74"/>
          <p:cNvSpPr>
            <a:spLocks noGrp="1"/>
          </p:cNvSpPr>
          <p:nvPr>
            <p:ph idx="1"/>
          </p:nvPr>
        </p:nvSpPr>
        <p:spPr/>
        <p:txBody>
          <a:bodyPr/>
          <a:lstStyle/>
          <a:p>
            <a:pPr lvl="0"/>
            <a:r>
              <a:rPr lang="en-US" dirty="0"/>
              <a:t>Controls processing setup</a:t>
            </a:r>
          </a:p>
          <a:p>
            <a:pPr lvl="1"/>
            <a:r>
              <a:rPr lang="en-US" dirty="0"/>
              <a:t>Observables to use (e.g. LC, L1+L2, etc.)</a:t>
            </a:r>
          </a:p>
          <a:p>
            <a:pPr lvl="1"/>
            <a:r>
              <a:rPr lang="en-US" dirty="0"/>
              <a:t>Experiment (orbits and EOPs) type</a:t>
            </a:r>
          </a:p>
          <a:p>
            <a:pPr lvl="2"/>
            <a:r>
              <a:rPr lang="en-US" dirty="0"/>
              <a:t>“BASELINE” solves for site coordinates only using fixed orbital parameters [default]</a:t>
            </a:r>
          </a:p>
          <a:p>
            <a:pPr lvl="2"/>
            <a:r>
              <a:rPr lang="en-US" dirty="0"/>
              <a:t>“ORBIT” solves for orbital parameters only using fixed site coordinates (from .</a:t>
            </a:r>
            <a:r>
              <a:rPr lang="en-US" dirty="0" err="1"/>
              <a:t>apr</a:t>
            </a:r>
            <a:r>
              <a:rPr lang="en-US" dirty="0"/>
              <a:t>-file)</a:t>
            </a:r>
          </a:p>
          <a:p>
            <a:pPr lvl="2"/>
            <a:r>
              <a:rPr lang="en-US" dirty="0"/>
              <a:t>“RELAX.” solves for both site and orbital parameters</a:t>
            </a:r>
          </a:p>
          <a:p>
            <a:pPr lvl="1"/>
            <a:r>
              <a:rPr lang="en-US" dirty="0"/>
              <a:t>Models used</a:t>
            </a:r>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22108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p:txBody>
          <a:bodyPr/>
          <a:lstStyle/>
          <a:p>
            <a:pPr lvl="0"/>
            <a:r>
              <a:rPr lang="en-US" dirty="0" err="1"/>
              <a:t>sittbl</a:t>
            </a:r>
            <a:r>
              <a:rPr lang="en-US" dirty="0"/>
              <a:t>. (“sites table”)</a:t>
            </a:r>
          </a:p>
        </p:txBody>
      </p:sp>
      <p:sp>
        <p:nvSpPr>
          <p:cNvPr id="78" name="Shape 78"/>
          <p:cNvSpPr>
            <a:spLocks noGrp="1"/>
          </p:cNvSpPr>
          <p:nvPr>
            <p:ph idx="1"/>
          </p:nvPr>
        </p:nvSpPr>
        <p:spPr/>
        <p:txBody>
          <a:bodyPr/>
          <a:lstStyle>
            <a:lvl1pPr>
              <a:defRPr>
                <a:solidFill>
                  <a:srgbClr val="AB4642"/>
                </a:solidFill>
              </a:defRPr>
            </a:lvl1pPr>
            <a:lvl2pPr>
              <a:defRPr>
                <a:solidFill>
                  <a:srgbClr val="AB4642"/>
                </a:solidFill>
              </a:defRPr>
            </a:lvl2pPr>
            <a:lvl3pPr>
              <a:defRPr>
                <a:solidFill>
                  <a:srgbClr val="AB4642"/>
                </a:solidFill>
              </a:defRPr>
            </a:lvl3pPr>
          </a:lstStyle>
          <a:p>
            <a:pPr lvl="0"/>
            <a:r>
              <a:rPr lang="en-US" dirty="0">
                <a:solidFill>
                  <a:schemeClr val="tx1"/>
                </a:solidFill>
              </a:rPr>
              <a:t>Controls:</a:t>
            </a:r>
          </a:p>
          <a:p>
            <a:pPr lvl="1"/>
            <a:r>
              <a:rPr lang="en-US" dirty="0">
                <a:solidFill>
                  <a:schemeClr val="tx1"/>
                </a:solidFill>
              </a:rPr>
              <a:t>Site-specific information for processing</a:t>
            </a:r>
          </a:p>
          <a:p>
            <a:pPr lvl="2"/>
            <a:r>
              <a:rPr lang="en-US" dirty="0">
                <a:solidFill>
                  <a:schemeClr val="tx1"/>
                </a:solidFill>
              </a:rPr>
              <a:t>Constraint (accuracy) of a priori coordinates in .</a:t>
            </a:r>
            <a:r>
              <a:rPr lang="en-US" dirty="0" err="1">
                <a:solidFill>
                  <a:schemeClr val="tx1"/>
                </a:solidFill>
              </a:rPr>
              <a:t>apr</a:t>
            </a:r>
            <a:r>
              <a:rPr lang="en-US" dirty="0">
                <a:solidFill>
                  <a:schemeClr val="tx1"/>
                </a:solidFill>
              </a:rPr>
              <a:t>-file </a:t>
            </a:r>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20</a:t>
            </a:fld>
            <a:endParaRPr lang="en-US"/>
          </a:p>
        </p:txBody>
      </p:sp>
    </p:spTree>
    <p:extLst>
      <p:ext uri="{BB962C8B-B14F-4D97-AF65-F5344CB8AC3E}">
        <p14:creationId xmlns:p14="http://schemas.microsoft.com/office/powerpoint/2010/main" val="3293076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Approximate position and stabilizing network</a:t>
            </a:r>
          </a:p>
        </p:txBody>
      </p:sp>
      <p:sp>
        <p:nvSpPr>
          <p:cNvPr id="3" name="Content Placeholder 2"/>
          <p:cNvSpPr>
            <a:spLocks noGrp="1"/>
          </p:cNvSpPr>
          <p:nvPr>
            <p:ph idx="1"/>
          </p:nvPr>
        </p:nvSpPr>
        <p:spPr/>
        <p:txBody>
          <a:bodyPr/>
          <a:lstStyle/>
          <a:p>
            <a:pPr marL="0" indent="0">
              <a:buNone/>
            </a:pPr>
            <a:r>
              <a:rPr lang="en-US" dirty="0"/>
              <a:t>Accurate a priori coordinates necessary for good GNSS processing</a:t>
            </a:r>
          </a:p>
          <a:p>
            <a:pPr marL="457200" indent="-457200">
              <a:buFont typeface="+mj-lt"/>
              <a:buAutoNum type="arabicPeriod"/>
            </a:pPr>
            <a:r>
              <a:rPr lang="en-US" dirty="0"/>
              <a:t>Run </a:t>
            </a:r>
            <a:r>
              <a:rPr lang="en-US" dirty="0" err="1">
                <a:latin typeface="Courier" charset="0"/>
                <a:ea typeface="Courier" charset="0"/>
                <a:cs typeface="Courier" charset="0"/>
              </a:rPr>
              <a:t>teqc</a:t>
            </a:r>
            <a:r>
              <a:rPr lang="en-US" dirty="0"/>
              <a:t> to create RINEX observation and (broadcast) navigation files, e.g.</a:t>
            </a:r>
            <a:br>
              <a:rPr lang="en-US" dirty="0"/>
            </a:br>
            <a:r>
              <a:rPr lang="en-US" sz="1600" dirty="0" err="1">
                <a:latin typeface="Courier" charset="0"/>
                <a:ea typeface="Courier" charset="0"/>
                <a:cs typeface="Courier" charset="0"/>
              </a:rPr>
              <a:t>teqc</a:t>
            </a:r>
            <a:r>
              <a:rPr lang="en-US" sz="1600" dirty="0">
                <a:latin typeface="Courier" charset="0"/>
                <a:ea typeface="Courier" charset="0"/>
                <a:cs typeface="Courier" charset="0"/>
              </a:rPr>
              <a:t> +</a:t>
            </a:r>
            <a:r>
              <a:rPr lang="en-US" sz="1600" dirty="0" err="1">
                <a:latin typeface="Courier" charset="0"/>
                <a:ea typeface="Courier" charset="0"/>
                <a:cs typeface="Courier" charset="0"/>
              </a:rPr>
              <a:t>nav</a:t>
            </a:r>
            <a:r>
              <a:rPr lang="en-US" sz="1600" dirty="0">
                <a:latin typeface="Courier" charset="0"/>
                <a:ea typeface="Courier" charset="0"/>
                <a:cs typeface="Courier" charset="0"/>
              </a:rPr>
              <a:t> abcd3650.14n +</a:t>
            </a:r>
            <a:r>
              <a:rPr lang="en-US" sz="1600" dirty="0" err="1">
                <a:latin typeface="Courier" charset="0"/>
                <a:ea typeface="Courier" charset="0"/>
                <a:cs typeface="Courier" charset="0"/>
              </a:rPr>
              <a:t>obs</a:t>
            </a:r>
            <a:r>
              <a:rPr lang="en-US" sz="1600" dirty="0">
                <a:latin typeface="Courier" charset="0"/>
                <a:ea typeface="Courier" charset="0"/>
                <a:cs typeface="Courier" charset="0"/>
              </a:rPr>
              <a:t> abcd3650.14o -</a:t>
            </a:r>
            <a:r>
              <a:rPr lang="en-US" sz="1600" dirty="0" err="1">
                <a:latin typeface="Courier" charset="0"/>
                <a:ea typeface="Courier" charset="0"/>
                <a:cs typeface="Courier" charset="0"/>
              </a:rPr>
              <a:t>tr</a:t>
            </a:r>
            <a:r>
              <a:rPr lang="en-US" sz="1600" dirty="0">
                <a:latin typeface="Courier" charset="0"/>
                <a:ea typeface="Courier" charset="0"/>
                <a:cs typeface="Courier" charset="0"/>
              </a:rPr>
              <a:t> d 12343650.dat</a:t>
            </a:r>
          </a:p>
          <a:p>
            <a:pPr marL="457200" indent="-457200">
              <a:buFont typeface="+mj-lt"/>
              <a:buAutoNum type="arabicPeriod"/>
            </a:pPr>
            <a:r>
              <a:rPr lang="en-US" dirty="0"/>
              <a:t>Run </a:t>
            </a:r>
            <a:r>
              <a:rPr lang="en-US" dirty="0" err="1"/>
              <a:t>teqc</a:t>
            </a:r>
            <a:r>
              <a:rPr lang="en-US" dirty="0"/>
              <a:t> in qc-mode on observation file with navigation file to get </a:t>
            </a:r>
            <a:r>
              <a:rPr lang="en-US" dirty="0" err="1"/>
              <a:t>pseudorange</a:t>
            </a:r>
            <a:r>
              <a:rPr lang="en-US" dirty="0"/>
              <a:t>-derived estimate of approximate coordinate, e.g.</a:t>
            </a:r>
            <a:br>
              <a:rPr lang="en-US" dirty="0"/>
            </a:br>
            <a:r>
              <a:rPr lang="en-US" sz="1600" dirty="0" err="1">
                <a:latin typeface="Courier" charset="0"/>
                <a:ea typeface="Courier" charset="0"/>
                <a:cs typeface="Courier" charset="0"/>
              </a:rPr>
              <a:t>teqc</a:t>
            </a:r>
            <a:r>
              <a:rPr lang="en-US" sz="1600" dirty="0">
                <a:latin typeface="Courier" charset="0"/>
                <a:ea typeface="Courier" charset="0"/>
                <a:cs typeface="Courier" charset="0"/>
              </a:rPr>
              <a:t> +qc -</a:t>
            </a:r>
            <a:r>
              <a:rPr lang="en-US" sz="1600" dirty="0" err="1">
                <a:latin typeface="Courier" charset="0"/>
                <a:ea typeface="Courier" charset="0"/>
                <a:cs typeface="Courier" charset="0"/>
              </a:rPr>
              <a:t>nav</a:t>
            </a:r>
            <a:r>
              <a:rPr lang="en-US" sz="1600" dirty="0">
                <a:latin typeface="Courier" charset="0"/>
                <a:ea typeface="Courier" charset="0"/>
                <a:cs typeface="Courier" charset="0"/>
              </a:rPr>
              <a:t> abcd3650.14n abcd3650.14o</a:t>
            </a:r>
          </a:p>
          <a:p>
            <a:pPr marL="0" indent="0">
              <a:buNone/>
            </a:pPr>
            <a:r>
              <a:rPr lang="en-US" dirty="0"/>
              <a:t>May also be done using GAMIT/GLOBK’s </a:t>
            </a:r>
            <a:r>
              <a:rPr lang="en-US" dirty="0">
                <a:latin typeface="Courier" charset="0"/>
                <a:ea typeface="Courier" charset="0"/>
                <a:cs typeface="Courier" charset="0"/>
              </a:rPr>
              <a:t>sh_rx2apr</a:t>
            </a:r>
          </a:p>
          <a:p>
            <a:pPr marL="0" indent="0">
              <a:buNone/>
            </a:pPr>
            <a:r>
              <a:rPr lang="en-US" dirty="0">
                <a:ea typeface="Courier" charset="0"/>
                <a:cs typeface="Courier" charset="0"/>
              </a:rPr>
              <a:t>Ultimately we will use the position of known sites to define a reference frame, so we must include those sites in our network to be processed</a:t>
            </a:r>
          </a:p>
        </p:txBody>
      </p:sp>
      <p:sp>
        <p:nvSpPr>
          <p:cNvPr id="4" name="Date Placeholder 3">
            <a:extLst>
              <a:ext uri="{FF2B5EF4-FFF2-40B4-BE49-F238E27FC236}">
                <a16:creationId xmlns:a16="http://schemas.microsoft.com/office/drawing/2014/main" id="{E196D05E-10C9-2B45-A2B1-2C699D3CF1D6}"/>
              </a:ext>
            </a:extLst>
          </p:cNvPr>
          <p:cNvSpPr>
            <a:spLocks noGrp="1"/>
          </p:cNvSpPr>
          <p:nvPr>
            <p:ph type="dt" sz="half" idx="10"/>
          </p:nvPr>
        </p:nvSpPr>
        <p:spPr/>
        <p:txBody>
          <a:bodyPr/>
          <a:lstStyle/>
          <a:p>
            <a:r>
              <a:rPr lang="en-US"/>
              <a:t>2021/08/09</a:t>
            </a:r>
          </a:p>
        </p:txBody>
      </p:sp>
      <p:sp>
        <p:nvSpPr>
          <p:cNvPr id="5" name="Footer Placeholder 4">
            <a:extLst>
              <a:ext uri="{FF2B5EF4-FFF2-40B4-BE49-F238E27FC236}">
                <a16:creationId xmlns:a16="http://schemas.microsoft.com/office/drawing/2014/main" id="{5F15BF2A-5A15-8247-A418-270A76F886BF}"/>
              </a:ext>
            </a:extLst>
          </p:cNvPr>
          <p:cNvSpPr>
            <a:spLocks noGrp="1"/>
          </p:cNvSpPr>
          <p:nvPr>
            <p:ph type="ftr" sz="quarter" idx="11"/>
          </p:nvPr>
        </p:nvSpPr>
        <p:spPr/>
        <p:txBody>
          <a:bodyPr/>
          <a:lstStyle/>
          <a:p>
            <a:r>
              <a:rPr lang="en-US"/>
              <a:t>Setup and batch processing with sh_gamit</a:t>
            </a:r>
          </a:p>
        </p:txBody>
      </p:sp>
      <p:sp>
        <p:nvSpPr>
          <p:cNvPr id="6" name="Slide Number Placeholder 5">
            <a:extLst>
              <a:ext uri="{FF2B5EF4-FFF2-40B4-BE49-F238E27FC236}">
                <a16:creationId xmlns:a16="http://schemas.microsoft.com/office/drawing/2014/main" id="{9E60D1F3-B8E9-CD44-A2F0-5856B3833415}"/>
              </a:ext>
            </a:extLst>
          </p:cNvPr>
          <p:cNvSpPr>
            <a:spLocks noGrp="1"/>
          </p:cNvSpPr>
          <p:nvPr>
            <p:ph type="sldNum" sz="quarter" idx="12"/>
          </p:nvPr>
        </p:nvSpPr>
        <p:spPr/>
        <p:txBody>
          <a:bodyPr/>
          <a:lstStyle/>
          <a:p>
            <a:fld id="{C50F8D96-3760-E141-A29D-2E89CC7D2D65}" type="slidenum">
              <a:rPr lang="en-US" smtClean="0"/>
              <a:t>21</a:t>
            </a:fld>
            <a:endParaRPr lang="en-US"/>
          </a:p>
        </p:txBody>
      </p:sp>
    </p:spTree>
    <p:extLst>
      <p:ext uri="{BB962C8B-B14F-4D97-AF65-F5344CB8AC3E}">
        <p14:creationId xmlns:p14="http://schemas.microsoft.com/office/powerpoint/2010/main" val="253688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IGS (IGS14) reference frame core network</a:t>
            </a:r>
          </a:p>
        </p:txBody>
      </p:sp>
      <p:sp>
        <p:nvSpPr>
          <p:cNvPr id="14" name="Content Placeholder 13">
            <a:extLst>
              <a:ext uri="{FF2B5EF4-FFF2-40B4-BE49-F238E27FC236}">
                <a16:creationId xmlns:a16="http://schemas.microsoft.com/office/drawing/2014/main" id="{EAA77163-C769-1D46-AA00-78944D8D6A2D}"/>
              </a:ext>
            </a:extLst>
          </p:cNvPr>
          <p:cNvSpPr>
            <a:spLocks noGrp="1"/>
          </p:cNvSpPr>
          <p:nvPr>
            <p:ph idx="1"/>
          </p:nvPr>
        </p:nvSpPr>
        <p:spPr/>
        <p:txBody>
          <a:bodyPr>
            <a:normAutofit fontScale="70000" lnSpcReduction="20000"/>
          </a:bodyPr>
          <a:lstStyle/>
          <a:p>
            <a:r>
              <a:rPr lang="en-US" dirty="0"/>
              <a:t>DRAO</a:t>
            </a:r>
          </a:p>
          <a:p>
            <a:r>
              <a:rPr lang="en-US" dirty="0"/>
              <a:t>GOLD</a:t>
            </a:r>
          </a:p>
          <a:p>
            <a:r>
              <a:rPr lang="en-US" dirty="0"/>
              <a:t>GUAT</a:t>
            </a:r>
            <a:br>
              <a:rPr lang="en-US" dirty="0"/>
            </a:br>
            <a:r>
              <a:rPr lang="en-US" dirty="0"/>
              <a:t>KOKB</a:t>
            </a:r>
          </a:p>
          <a:p>
            <a:r>
              <a:rPr lang="en-US" dirty="0"/>
              <a:t>MDO1</a:t>
            </a:r>
          </a:p>
          <a:p>
            <a:r>
              <a:rPr lang="en-US" dirty="0"/>
              <a:t>MKEA</a:t>
            </a:r>
          </a:p>
          <a:p>
            <a:r>
              <a:rPr lang="en-US" dirty="0"/>
              <a:t>NLIB</a:t>
            </a:r>
          </a:p>
          <a:p>
            <a:r>
              <a:rPr lang="en-US" dirty="0"/>
              <a:t>PETP</a:t>
            </a:r>
          </a:p>
          <a:p>
            <a:r>
              <a:rPr lang="en-US" dirty="0"/>
              <a:t>SCH2</a:t>
            </a:r>
          </a:p>
          <a:p>
            <a:r>
              <a:rPr lang="en-US" dirty="0"/>
              <a:t>SCUB</a:t>
            </a:r>
          </a:p>
          <a:p>
            <a:r>
              <a:rPr lang="en-US" dirty="0"/>
              <a:t>STJO</a:t>
            </a:r>
          </a:p>
          <a:p>
            <a:r>
              <a:rPr lang="en-US" dirty="0"/>
              <a:t>USNO</a:t>
            </a:r>
          </a:p>
          <a:p>
            <a:r>
              <a:rPr lang="en-US" dirty="0"/>
              <a:t>WHIT</a:t>
            </a:r>
          </a:p>
          <a:p>
            <a:endParaRPr lang="en-US" dirty="0"/>
          </a:p>
        </p:txBody>
      </p:sp>
      <p:sp>
        <p:nvSpPr>
          <p:cNvPr id="3" name="Date Placeholder 2"/>
          <p:cNvSpPr>
            <a:spLocks noGrp="1"/>
          </p:cNvSpPr>
          <p:nvPr>
            <p:ph type="dt" sz="half" idx="10"/>
          </p:nvPr>
        </p:nvSpPr>
        <p:spPr/>
        <p:txBody>
          <a:bodyPr/>
          <a:lstStyle/>
          <a:p>
            <a:r>
              <a:rPr lang="en-US"/>
              <a:t>2021/08/09</a:t>
            </a:r>
          </a:p>
        </p:txBody>
      </p:sp>
      <p:sp>
        <p:nvSpPr>
          <p:cNvPr id="4" name="Footer Placeholder 3"/>
          <p:cNvSpPr>
            <a:spLocks noGrp="1"/>
          </p:cNvSpPr>
          <p:nvPr>
            <p:ph type="ftr" sz="quarter" idx="11"/>
          </p:nvPr>
        </p:nvSpPr>
        <p:spPr/>
        <p:txBody>
          <a:bodyPr/>
          <a:lstStyle/>
          <a:p>
            <a:r>
              <a:rPr lang="en-US"/>
              <a:t>Setup and batch processing with sh_gamit</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22</a:t>
            </a:fld>
            <a:endParaRPr lang="en-US"/>
          </a:p>
        </p:txBody>
      </p:sp>
      <p:sp>
        <p:nvSpPr>
          <p:cNvPr id="8" name="TextBox 7"/>
          <p:cNvSpPr txBox="1"/>
          <p:nvPr/>
        </p:nvSpPr>
        <p:spPr>
          <a:xfrm>
            <a:off x="4946582" y="6086971"/>
            <a:ext cx="4719177" cy="369332"/>
          </a:xfrm>
          <a:prstGeom prst="rect">
            <a:avLst/>
          </a:prstGeom>
          <a:noFill/>
        </p:spPr>
        <p:txBody>
          <a:bodyPr wrap="none" rtlCol="0">
            <a:spAutoFit/>
          </a:bodyPr>
          <a:lstStyle/>
          <a:p>
            <a:r>
              <a:rPr lang="en-US" dirty="0">
                <a:hlinkClick r:id="rId3"/>
              </a:rPr>
              <a:t>http://www.igs.org/network</a:t>
            </a:r>
            <a:r>
              <a:rPr lang="en-US" dirty="0"/>
              <a:t>   Select IGS14 Core </a:t>
            </a:r>
          </a:p>
        </p:txBody>
      </p:sp>
      <p:sp>
        <p:nvSpPr>
          <p:cNvPr id="10" name="Arc 9"/>
          <p:cNvSpPr/>
          <p:nvPr/>
        </p:nvSpPr>
        <p:spPr>
          <a:xfrm rot="9942320">
            <a:off x="8094255" y="735409"/>
            <a:ext cx="1938742" cy="1843763"/>
          </a:xfrm>
          <a:prstGeom prst="arc">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2" name="Picture 11">
            <a:extLst>
              <a:ext uri="{FF2B5EF4-FFF2-40B4-BE49-F238E27FC236}">
                <a16:creationId xmlns:a16="http://schemas.microsoft.com/office/drawing/2014/main" id="{501050E2-AA2C-4643-B7B6-C3B005B55C8B}"/>
              </a:ext>
            </a:extLst>
          </p:cNvPr>
          <p:cNvPicPr>
            <a:picLocks noChangeAspect="1"/>
          </p:cNvPicPr>
          <p:nvPr/>
        </p:nvPicPr>
        <p:blipFill>
          <a:blip r:embed="rId4"/>
          <a:stretch>
            <a:fillRect/>
          </a:stretch>
        </p:blipFill>
        <p:spPr>
          <a:xfrm>
            <a:off x="2429861" y="1310966"/>
            <a:ext cx="7008373" cy="4871759"/>
          </a:xfrm>
          <a:prstGeom prst="rect">
            <a:avLst/>
          </a:prstGeom>
        </p:spPr>
      </p:pic>
    </p:spTree>
    <p:extLst>
      <p:ext uri="{BB962C8B-B14F-4D97-AF65-F5344CB8AC3E}">
        <p14:creationId xmlns:p14="http://schemas.microsoft.com/office/powerpoint/2010/main" val="3438245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IGS (IGS14) reference frame network</a:t>
            </a:r>
          </a:p>
        </p:txBody>
      </p:sp>
      <p:sp>
        <p:nvSpPr>
          <p:cNvPr id="3" name="Date Placeholder 2"/>
          <p:cNvSpPr>
            <a:spLocks noGrp="1"/>
          </p:cNvSpPr>
          <p:nvPr>
            <p:ph type="dt" sz="half" idx="10"/>
          </p:nvPr>
        </p:nvSpPr>
        <p:spPr/>
        <p:txBody>
          <a:bodyPr/>
          <a:lstStyle/>
          <a:p>
            <a:r>
              <a:rPr lang="en-US"/>
              <a:t>2021/08/09</a:t>
            </a:r>
          </a:p>
        </p:txBody>
      </p:sp>
      <p:sp>
        <p:nvSpPr>
          <p:cNvPr id="4" name="Footer Placeholder 3"/>
          <p:cNvSpPr>
            <a:spLocks noGrp="1"/>
          </p:cNvSpPr>
          <p:nvPr>
            <p:ph type="ftr" sz="quarter" idx="11"/>
          </p:nvPr>
        </p:nvSpPr>
        <p:spPr/>
        <p:txBody>
          <a:bodyPr/>
          <a:lstStyle/>
          <a:p>
            <a:r>
              <a:rPr lang="en-US"/>
              <a:t>Setup and batch processing with sh_gamit</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23</a:t>
            </a:fld>
            <a:endParaRPr lang="en-US"/>
          </a:p>
        </p:txBody>
      </p:sp>
      <p:pic>
        <p:nvPicPr>
          <p:cNvPr id="11" name="Picture 10">
            <a:extLst>
              <a:ext uri="{FF2B5EF4-FFF2-40B4-BE49-F238E27FC236}">
                <a16:creationId xmlns:a16="http://schemas.microsoft.com/office/drawing/2014/main" id="{3D2E3B70-7243-1247-8ABA-84716071EE58}"/>
              </a:ext>
            </a:extLst>
          </p:cNvPr>
          <p:cNvPicPr>
            <a:picLocks noChangeAspect="1"/>
          </p:cNvPicPr>
          <p:nvPr/>
        </p:nvPicPr>
        <p:blipFill>
          <a:blip r:embed="rId3"/>
          <a:stretch>
            <a:fillRect/>
          </a:stretch>
        </p:blipFill>
        <p:spPr>
          <a:xfrm>
            <a:off x="2472588" y="1252122"/>
            <a:ext cx="7070400" cy="5052273"/>
          </a:xfrm>
          <a:prstGeom prst="rect">
            <a:avLst/>
          </a:prstGeom>
        </p:spPr>
      </p:pic>
    </p:spTree>
    <p:extLst>
      <p:ext uri="{BB962C8B-B14F-4D97-AF65-F5344CB8AC3E}">
        <p14:creationId xmlns:p14="http://schemas.microsoft.com/office/powerpoint/2010/main" val="973497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frame implementation</a:t>
            </a:r>
          </a:p>
        </p:txBody>
      </p:sp>
      <p:sp>
        <p:nvSpPr>
          <p:cNvPr id="3" name="Content Placeholder 2"/>
          <p:cNvSpPr>
            <a:spLocks noGrp="1"/>
          </p:cNvSpPr>
          <p:nvPr>
            <p:ph idx="1"/>
          </p:nvPr>
        </p:nvSpPr>
        <p:spPr/>
        <p:txBody>
          <a:bodyPr>
            <a:normAutofit fontScale="92500" lnSpcReduction="20000"/>
          </a:bodyPr>
          <a:lstStyle/>
          <a:p>
            <a:r>
              <a:rPr lang="en-US" dirty="0"/>
              <a:t>The main point of reference frame definition is to use sites with well known coordinates to stabilize your processed network</a:t>
            </a:r>
          </a:p>
          <a:p>
            <a:pPr lvl="1"/>
            <a:r>
              <a:rPr lang="en-US" dirty="0"/>
              <a:t>If your processed network already contains sites with known accurate coordinates, e.g. in ~/gg/tables/igb14_comb.apr, then there is no need to add additional sites to your processing</a:t>
            </a:r>
          </a:p>
          <a:p>
            <a:pPr lvl="1"/>
            <a:r>
              <a:rPr lang="en-US" dirty="0"/>
              <a:t>Your “</a:t>
            </a:r>
            <a:r>
              <a:rPr lang="en-US" dirty="0" err="1"/>
              <a:t>stab_site</a:t>
            </a:r>
            <a:r>
              <a:rPr lang="en-US" dirty="0"/>
              <a:t>” list in </a:t>
            </a:r>
            <a:r>
              <a:rPr lang="en-US" dirty="0" err="1">
                <a:latin typeface="Courier" pitchFamily="2" charset="0"/>
              </a:rPr>
              <a:t>glorg</a:t>
            </a:r>
            <a:r>
              <a:rPr lang="en-US" dirty="0"/>
              <a:t> command file should be guided by and closely associated with the contents of an accurate .</a:t>
            </a:r>
            <a:r>
              <a:rPr lang="en-US" dirty="0" err="1"/>
              <a:t>apr</a:t>
            </a:r>
            <a:r>
              <a:rPr lang="en-US" dirty="0"/>
              <a:t>-file, e.g. igb14_comb.apr by default but could be any accurate .</a:t>
            </a:r>
            <a:r>
              <a:rPr lang="en-US" dirty="0" err="1"/>
              <a:t>apr</a:t>
            </a:r>
            <a:r>
              <a:rPr lang="en-US" dirty="0"/>
              <a:t>-file you choose include in </a:t>
            </a:r>
            <a:r>
              <a:rPr lang="en-US" dirty="0" err="1">
                <a:latin typeface="Courier" pitchFamily="2" charset="0"/>
              </a:rPr>
              <a:t>globk</a:t>
            </a:r>
            <a:r>
              <a:rPr lang="en-US" dirty="0"/>
              <a:t> and </a:t>
            </a:r>
            <a:r>
              <a:rPr lang="en-US" dirty="0" err="1">
                <a:latin typeface="Courier" pitchFamily="2" charset="0"/>
              </a:rPr>
              <a:t>glorg</a:t>
            </a:r>
            <a:r>
              <a:rPr lang="en-US" dirty="0"/>
              <a:t> command files</a:t>
            </a:r>
          </a:p>
          <a:p>
            <a:pPr lvl="2"/>
            <a:r>
              <a:rPr lang="en-US" dirty="0"/>
              <a:t>~/gg/tables/igb14_hierarchy.stab_site relates to ~/gg/tables/igb14_comb.apr</a:t>
            </a:r>
          </a:p>
          <a:p>
            <a:r>
              <a:rPr lang="en-US" dirty="0"/>
              <a:t>Decide early in your processing whether or not you will need to include additional, e.g. IGS, sites in your GAMIT processing to use ultimately to realize your preferred reference frame</a:t>
            </a:r>
          </a:p>
          <a:p>
            <a:pPr lvl="1"/>
            <a:r>
              <a:rPr lang="en-US" dirty="0"/>
              <a:t>The first decision you must make (choosing sites to process) is greatly influenced by the ultimate processing step (reference frame realization)!</a:t>
            </a:r>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Setup and batch processing with sh_gamit</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24</a:t>
            </a:fld>
            <a:endParaRPr lang="en-US"/>
          </a:p>
        </p:txBody>
      </p:sp>
    </p:spTree>
    <p:extLst>
      <p:ext uri="{BB962C8B-B14F-4D97-AF65-F5344CB8AC3E}">
        <p14:creationId xmlns:p14="http://schemas.microsoft.com/office/powerpoint/2010/main" val="7299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4"/>
          <p:cNvSpPr>
            <a:spLocks noGrp="1" noChangeArrowheads="1"/>
          </p:cNvSpPr>
          <p:nvPr>
            <p:ph type="title"/>
          </p:nvPr>
        </p:nvSpPr>
        <p:spPr/>
        <p:txBody>
          <a:bodyPr/>
          <a:lstStyle/>
          <a:p>
            <a:r>
              <a:rPr lang="en-US" dirty="0" err="1">
                <a:latin typeface="Courier New" panose="02070309020205020404" pitchFamily="49" charset="0"/>
                <a:cs typeface="Courier New" panose="02070309020205020404" pitchFamily="49" charset="0"/>
              </a:rPr>
              <a:t>sh_gamit</a:t>
            </a:r>
            <a:r>
              <a:rPr lang="en-US" dirty="0"/>
              <a:t> internal operation</a:t>
            </a:r>
          </a:p>
        </p:txBody>
      </p:sp>
      <p:sp>
        <p:nvSpPr>
          <p:cNvPr id="211973" name="Rectangle 5"/>
          <p:cNvSpPr>
            <a:spLocks noGrp="1" noChangeArrowheads="1"/>
          </p:cNvSpPr>
          <p:nvPr>
            <p:ph idx="1"/>
          </p:nvPr>
        </p:nvSpPr>
        <p:spPr/>
        <p:txBody>
          <a:bodyPr>
            <a:normAutofit fontScale="92500" lnSpcReduction="10000"/>
          </a:bodyPr>
          <a:lstStyle/>
          <a:p>
            <a:r>
              <a:rPr lang="en-US" dirty="0"/>
              <a:t>The following programs are run by the script:</a:t>
            </a:r>
          </a:p>
          <a:p>
            <a:r>
              <a:rPr lang="en-US" dirty="0" err="1">
                <a:latin typeface="Courier" pitchFamily="2" charset="0"/>
              </a:rPr>
              <a:t>makexp</a:t>
            </a:r>
            <a:r>
              <a:rPr lang="en-US" dirty="0"/>
              <a:t> and </a:t>
            </a:r>
            <a:r>
              <a:rPr lang="en-US" dirty="0" err="1">
                <a:latin typeface="Courier" pitchFamily="2" charset="0"/>
              </a:rPr>
              <a:t>makex</a:t>
            </a:r>
            <a:r>
              <a:rPr lang="en-US" dirty="0"/>
              <a:t> prepare the data</a:t>
            </a:r>
          </a:p>
          <a:p>
            <a:r>
              <a:rPr lang="en-US" dirty="0" err="1">
                <a:latin typeface="Courier" pitchFamily="2" charset="0"/>
              </a:rPr>
              <a:t>fixdrv</a:t>
            </a:r>
            <a:r>
              <a:rPr lang="en-US" dirty="0"/>
              <a:t> prepares the batch control files </a:t>
            </a:r>
          </a:p>
          <a:p>
            <a:r>
              <a:rPr lang="en-US" dirty="0">
                <a:latin typeface="Courier" pitchFamily="2" charset="0"/>
              </a:rPr>
              <a:t>arc</a:t>
            </a:r>
            <a:r>
              <a:rPr lang="en-US" dirty="0"/>
              <a:t> integrates GNSS satellite orbits</a:t>
            </a:r>
          </a:p>
          <a:p>
            <a:r>
              <a:rPr lang="en-US" dirty="0">
                <a:latin typeface="Courier" pitchFamily="2" charset="0"/>
              </a:rPr>
              <a:t>model</a:t>
            </a:r>
            <a:r>
              <a:rPr lang="en-US" dirty="0"/>
              <a:t> calculates theoretical (modeled) phase and partial derivatives of phase with respect to parameters</a:t>
            </a:r>
          </a:p>
          <a:p>
            <a:r>
              <a:rPr lang="en-US" dirty="0" err="1">
                <a:latin typeface="Courier" pitchFamily="2" charset="0"/>
                <a:cs typeface="Courier New" panose="02070309020205020404" pitchFamily="49" charset="0"/>
              </a:rPr>
              <a:t>autcln</a:t>
            </a:r>
            <a:r>
              <a:rPr lang="en-US" dirty="0"/>
              <a:t> repairs cycle slips, removes phase outliers, and resolves the wide-lane ambiguities</a:t>
            </a:r>
          </a:p>
          <a:p>
            <a:r>
              <a:rPr lang="en-US" dirty="0">
                <a:latin typeface="Courier" pitchFamily="2" charset="0"/>
              </a:rPr>
              <a:t>solve</a:t>
            </a:r>
            <a:r>
              <a:rPr lang="en-US" dirty="0"/>
              <a:t> estimates parameters via least-squares, resolving the narrow-lane ambiguities and creating an h-file for GLOBK (user constraints are removed in the h-file to allow reference frame definition)</a:t>
            </a:r>
          </a:p>
        </p:txBody>
      </p:sp>
      <p:sp>
        <p:nvSpPr>
          <p:cNvPr id="2" name="Date Placeholder 1"/>
          <p:cNvSpPr>
            <a:spLocks noGrp="1"/>
          </p:cNvSpPr>
          <p:nvPr>
            <p:ph type="dt" sz="half" idx="10"/>
          </p:nvPr>
        </p:nvSpPr>
        <p:spPr/>
        <p:txBody>
          <a:bodyPr/>
          <a:lstStyle/>
          <a:p>
            <a:r>
              <a:rPr lang="en-US"/>
              <a:t>2021/08/09</a:t>
            </a:r>
          </a:p>
        </p:txBody>
      </p:sp>
      <p:sp>
        <p:nvSpPr>
          <p:cNvPr id="3" name="Footer Placeholder 2"/>
          <p:cNvSpPr>
            <a:spLocks noGrp="1"/>
          </p:cNvSpPr>
          <p:nvPr>
            <p:ph type="ftr" sz="quarter" idx="11"/>
          </p:nvPr>
        </p:nvSpPr>
        <p:spPr/>
        <p:txBody>
          <a:bodyPr/>
          <a:lstStyle/>
          <a:p>
            <a:r>
              <a:rPr lang="en-US"/>
              <a:t>Setup and batch processing with sh_gamit</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25</a:t>
            </a:fld>
            <a:endParaRPr lang="en-US"/>
          </a:p>
        </p:txBody>
      </p:sp>
    </p:spTree>
    <p:extLst>
      <p:ext uri="{BB962C8B-B14F-4D97-AF65-F5344CB8AC3E}">
        <p14:creationId xmlns:p14="http://schemas.microsoft.com/office/powerpoint/2010/main" val="39764238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1026"/>
          <p:cNvSpPr>
            <a:spLocks noGrp="1" noChangeArrowheads="1"/>
          </p:cNvSpPr>
          <p:nvPr>
            <p:ph type="title"/>
          </p:nvPr>
        </p:nvSpPr>
        <p:spPr/>
        <p:txBody>
          <a:bodyPr/>
          <a:lstStyle/>
          <a:p>
            <a:r>
              <a:rPr lang="en-US"/>
              <a:t>Steps in the standard GAMIT batch sequence</a:t>
            </a:r>
            <a:endParaRPr lang="en-US" dirty="0"/>
          </a:p>
        </p:txBody>
      </p:sp>
      <p:sp>
        <p:nvSpPr>
          <p:cNvPr id="358403" name="Rectangle 1027"/>
          <p:cNvSpPr>
            <a:spLocks noGrp="1" noChangeArrowheads="1"/>
          </p:cNvSpPr>
          <p:nvPr>
            <p:ph idx="1"/>
          </p:nvPr>
        </p:nvSpPr>
        <p:spPr/>
        <p:txBody>
          <a:bodyPr/>
          <a:lstStyle/>
          <a:p>
            <a:r>
              <a:rPr lang="en-US" dirty="0">
                <a:latin typeface="Courier" pitchFamily="2" charset="0"/>
              </a:rPr>
              <a:t>arc</a:t>
            </a:r>
            <a:r>
              <a:rPr lang="en-US" dirty="0"/>
              <a:t>, </a:t>
            </a:r>
            <a:r>
              <a:rPr lang="en-US" dirty="0">
                <a:latin typeface="Courier" pitchFamily="2" charset="0"/>
              </a:rPr>
              <a:t>model</a:t>
            </a:r>
            <a:r>
              <a:rPr lang="en-US" dirty="0"/>
              <a:t>, </a:t>
            </a:r>
            <a:r>
              <a:rPr lang="en-US" dirty="0" err="1">
                <a:latin typeface="Courier" pitchFamily="2" charset="0"/>
              </a:rPr>
              <a:t>autcln</a:t>
            </a:r>
            <a:r>
              <a:rPr lang="en-US" dirty="0"/>
              <a:t>, </a:t>
            </a:r>
            <a:r>
              <a:rPr lang="en-US" dirty="0">
                <a:latin typeface="Courier" pitchFamily="2" charset="0"/>
              </a:rPr>
              <a:t>solve</a:t>
            </a:r>
            <a:r>
              <a:rPr lang="en-US" dirty="0"/>
              <a:t> for initial solution</a:t>
            </a:r>
          </a:p>
          <a:p>
            <a:pPr lvl="1"/>
            <a:r>
              <a:rPr lang="en-US" dirty="0"/>
              <a:t>5-minute sampling, no ambiguity resolution (GCR only)</a:t>
            </a:r>
          </a:p>
          <a:p>
            <a:pPr lvl="1"/>
            <a:r>
              <a:rPr lang="en-US" dirty="0"/>
              <a:t>update </a:t>
            </a:r>
            <a:r>
              <a:rPr lang="en-US" dirty="0" err="1"/>
              <a:t>lfile</a:t>
            </a:r>
            <a:r>
              <a:rPr lang="en-US" dirty="0"/>
              <a:t>. for coordinates adjusted &gt; 30 cm</a:t>
            </a:r>
          </a:p>
          <a:p>
            <a:pPr lvl="1"/>
            <a:r>
              <a:rPr lang="en-US" dirty="0"/>
              <a:t>look at: </a:t>
            </a:r>
            <a:r>
              <a:rPr lang="en-US" dirty="0" err="1"/>
              <a:t>autcln.prefit.sum</a:t>
            </a:r>
            <a:r>
              <a:rPr lang="en-US" dirty="0"/>
              <a:t>; q&lt;</a:t>
            </a:r>
            <a:r>
              <a:rPr lang="en-US" dirty="0" err="1"/>
              <a:t>expt</a:t>
            </a:r>
            <a:r>
              <a:rPr lang="en-US" dirty="0"/>
              <a:t>&gt;</a:t>
            </a:r>
            <a:r>
              <a:rPr lang="en-US" dirty="0" err="1"/>
              <a:t>p.ddd</a:t>
            </a:r>
            <a:r>
              <a:rPr lang="en-US" dirty="0"/>
              <a:t>  </a:t>
            </a:r>
          </a:p>
          <a:p>
            <a:r>
              <a:rPr lang="en-US" dirty="0">
                <a:latin typeface="Courier" pitchFamily="2" charset="0"/>
              </a:rPr>
              <a:t>model</a:t>
            </a:r>
            <a:r>
              <a:rPr lang="en-US" dirty="0"/>
              <a:t>, </a:t>
            </a:r>
            <a:r>
              <a:rPr lang="en-US" dirty="0" err="1">
                <a:latin typeface="Courier" pitchFamily="2" charset="0"/>
              </a:rPr>
              <a:t>autcln</a:t>
            </a:r>
            <a:r>
              <a:rPr lang="en-US" dirty="0"/>
              <a:t>, </a:t>
            </a:r>
            <a:r>
              <a:rPr lang="en-US" dirty="0">
                <a:latin typeface="Courier" pitchFamily="2" charset="0"/>
              </a:rPr>
              <a:t>solve</a:t>
            </a:r>
            <a:r>
              <a:rPr lang="en-US" dirty="0"/>
              <a:t> for final solution</a:t>
            </a:r>
          </a:p>
          <a:p>
            <a:pPr lvl="1"/>
            <a:r>
              <a:rPr lang="en-US" dirty="0"/>
              <a:t>2-minute sampling, ambiguity resolution</a:t>
            </a:r>
          </a:p>
          <a:p>
            <a:pPr lvl="1"/>
            <a:r>
              <a:rPr lang="en-US" dirty="0"/>
              <a:t>Look at: </a:t>
            </a:r>
            <a:r>
              <a:rPr lang="en-US" dirty="0" err="1"/>
              <a:t>autcln.post.sum</a:t>
            </a:r>
            <a:r>
              <a:rPr lang="en-US" dirty="0"/>
              <a:t>, q&lt;</a:t>
            </a:r>
            <a:r>
              <a:rPr lang="en-US" dirty="0" err="1"/>
              <a:t>expt</a:t>
            </a:r>
            <a:r>
              <a:rPr lang="en-US" dirty="0"/>
              <a:t>&gt;</a:t>
            </a:r>
            <a:r>
              <a:rPr lang="en-US" dirty="0" err="1"/>
              <a:t>a.ddd</a:t>
            </a:r>
            <a:endParaRPr lang="en-US" dirty="0"/>
          </a:p>
          <a:p>
            <a:r>
              <a:rPr lang="en-US" dirty="0"/>
              <a:t>Final solution repeated if NRMS reduced by &gt; 30% from initial solution, to assure good editing and linear adjustment of parameters (original final solution files overwritten)</a:t>
            </a:r>
          </a:p>
        </p:txBody>
      </p:sp>
      <p:sp>
        <p:nvSpPr>
          <p:cNvPr id="2" name="Date Placeholder 1"/>
          <p:cNvSpPr>
            <a:spLocks noGrp="1"/>
          </p:cNvSpPr>
          <p:nvPr>
            <p:ph type="dt" sz="half" idx="10"/>
          </p:nvPr>
        </p:nvSpPr>
        <p:spPr/>
        <p:txBody>
          <a:bodyPr/>
          <a:lstStyle/>
          <a:p>
            <a:r>
              <a:rPr lang="en-US"/>
              <a:t>2021/08/09</a:t>
            </a:r>
          </a:p>
        </p:txBody>
      </p:sp>
      <p:sp>
        <p:nvSpPr>
          <p:cNvPr id="3" name="Footer Placeholder 2"/>
          <p:cNvSpPr>
            <a:spLocks noGrp="1"/>
          </p:cNvSpPr>
          <p:nvPr>
            <p:ph type="ftr" sz="quarter" idx="11"/>
          </p:nvPr>
        </p:nvSpPr>
        <p:spPr/>
        <p:txBody>
          <a:bodyPr/>
          <a:lstStyle/>
          <a:p>
            <a:r>
              <a:rPr lang="en-US"/>
              <a:t>Setup and batch processing with sh_gamit</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26</a:t>
            </a:fld>
            <a:endParaRPr lang="en-US"/>
          </a:p>
        </p:txBody>
      </p:sp>
    </p:spTree>
    <p:extLst>
      <p:ext uri="{BB962C8B-B14F-4D97-AF65-F5344CB8AC3E}">
        <p14:creationId xmlns:p14="http://schemas.microsoft.com/office/powerpoint/2010/main" val="38935494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1026"/>
          <p:cNvSpPr>
            <a:spLocks noGrp="1" noChangeArrowheads="1"/>
          </p:cNvSpPr>
          <p:nvPr>
            <p:ph type="title"/>
          </p:nvPr>
        </p:nvSpPr>
        <p:spPr/>
        <p:txBody>
          <a:bodyPr/>
          <a:lstStyle/>
          <a:p>
            <a:r>
              <a:rPr lang="en-US" dirty="0"/>
              <a:t>What </a:t>
            </a:r>
            <a:r>
              <a:rPr lang="en-US" dirty="0">
                <a:latin typeface="Courier New" panose="02070309020205020404" pitchFamily="49" charset="0"/>
                <a:cs typeface="Courier New" panose="02070309020205020404" pitchFamily="49" charset="0"/>
              </a:rPr>
              <a:t>solve</a:t>
            </a:r>
            <a:r>
              <a:rPr lang="en-US" dirty="0"/>
              <a:t> produces</a:t>
            </a:r>
          </a:p>
        </p:txBody>
      </p:sp>
      <p:sp>
        <p:nvSpPr>
          <p:cNvPr id="358403" name="Rectangle 1027"/>
          <p:cNvSpPr>
            <a:spLocks noGrp="1" noChangeArrowheads="1"/>
          </p:cNvSpPr>
          <p:nvPr>
            <p:ph idx="1"/>
          </p:nvPr>
        </p:nvSpPr>
        <p:spPr/>
        <p:txBody>
          <a:bodyPr>
            <a:normAutofit fontScale="85000" lnSpcReduction="20000"/>
          </a:bodyPr>
          <a:lstStyle/>
          <a:p>
            <a:r>
              <a:rPr lang="en-US" dirty="0"/>
              <a:t>Print output is the q-file, which records </a:t>
            </a:r>
          </a:p>
          <a:p>
            <a:pPr marL="457200" lvl="1" indent="0">
              <a:buNone/>
            </a:pPr>
            <a:r>
              <a:rPr lang="en-US" i="1" dirty="0"/>
              <a:t>in detail</a:t>
            </a:r>
          </a:p>
          <a:p>
            <a:pPr lvl="1"/>
            <a:r>
              <a:rPr lang="en-US" dirty="0"/>
              <a:t>A constrained solution without ambiguities resolved (“GCR”) </a:t>
            </a:r>
          </a:p>
          <a:p>
            <a:pPr lvl="1"/>
            <a:r>
              <a:rPr lang="en-US" dirty="0"/>
              <a:t>A constrained solution with ambiguities resolved (“GCX”)</a:t>
            </a:r>
          </a:p>
          <a:p>
            <a:pPr lvl="1"/>
            <a:r>
              <a:rPr lang="en-US" dirty="0"/>
              <a:t>These are the solutions you should examine, along with the </a:t>
            </a:r>
            <a:r>
              <a:rPr lang="en-US" dirty="0" err="1">
                <a:latin typeface="Courier" pitchFamily="2" charset="0"/>
              </a:rPr>
              <a:t>autcln</a:t>
            </a:r>
            <a:r>
              <a:rPr lang="en-US" dirty="0"/>
              <a:t> summary files, to assess the quality of the solution</a:t>
            </a:r>
          </a:p>
          <a:p>
            <a:pPr marL="457200" lvl="1" indent="0">
              <a:buNone/>
            </a:pPr>
            <a:r>
              <a:rPr lang="en-US" i="1" dirty="0"/>
              <a:t>and in summary only</a:t>
            </a:r>
          </a:p>
          <a:p>
            <a:pPr lvl="1"/>
            <a:r>
              <a:rPr lang="en-US" dirty="0"/>
              <a:t>A loose solution without ambiguities resolved (“GLR”) </a:t>
            </a:r>
          </a:p>
          <a:p>
            <a:pPr lvl="1"/>
            <a:r>
              <a:rPr lang="en-US" dirty="0"/>
              <a:t>A loose solution with ambiguities resolved (“GLX”)</a:t>
            </a:r>
          </a:p>
          <a:p>
            <a:r>
              <a:rPr lang="en-US" dirty="0"/>
              <a:t>Updated l-file for successive iterations or days </a:t>
            </a:r>
          </a:p>
          <a:p>
            <a:r>
              <a:rPr lang="en-US" dirty="0"/>
              <a:t>Useful output for GLOBK is the h-file (analogous to the IGS standard SINEX file), which contains the parameters estimates and full covariance matrix.  </a:t>
            </a:r>
          </a:p>
          <a:p>
            <a:r>
              <a:rPr lang="en-US" dirty="0"/>
              <a:t>(There is also an o-file, which is just the q-file but in more machine-readable form, and is seldom used; and, if orbits adjusted, an updated g-file)</a:t>
            </a:r>
          </a:p>
        </p:txBody>
      </p:sp>
      <p:sp>
        <p:nvSpPr>
          <p:cNvPr id="2" name="Date Placeholder 1"/>
          <p:cNvSpPr>
            <a:spLocks noGrp="1"/>
          </p:cNvSpPr>
          <p:nvPr>
            <p:ph type="dt" sz="half" idx="10"/>
          </p:nvPr>
        </p:nvSpPr>
        <p:spPr/>
        <p:txBody>
          <a:bodyPr/>
          <a:lstStyle/>
          <a:p>
            <a:r>
              <a:rPr lang="en-US"/>
              <a:t>2021/08/09</a:t>
            </a:r>
          </a:p>
        </p:txBody>
      </p:sp>
      <p:sp>
        <p:nvSpPr>
          <p:cNvPr id="3" name="Footer Placeholder 2"/>
          <p:cNvSpPr>
            <a:spLocks noGrp="1"/>
          </p:cNvSpPr>
          <p:nvPr>
            <p:ph type="ftr" sz="quarter" idx="11"/>
          </p:nvPr>
        </p:nvSpPr>
        <p:spPr/>
        <p:txBody>
          <a:bodyPr/>
          <a:lstStyle/>
          <a:p>
            <a:r>
              <a:rPr lang="en-US"/>
              <a:t>Setup and batch processing with sh_gamit</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27</a:t>
            </a:fld>
            <a:endParaRPr lang="en-US"/>
          </a:p>
        </p:txBody>
      </p:sp>
    </p:spTree>
    <p:extLst>
      <p:ext uri="{BB962C8B-B14F-4D97-AF65-F5344CB8AC3E}">
        <p14:creationId xmlns:p14="http://schemas.microsoft.com/office/powerpoint/2010/main" val="24178395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r>
              <a:rPr lang="en-US"/>
              <a:t>What can go wrong?</a:t>
            </a:r>
            <a:endParaRPr lang="en-US" dirty="0"/>
          </a:p>
        </p:txBody>
      </p:sp>
      <p:sp>
        <p:nvSpPr>
          <p:cNvPr id="44038" name="Rectangle 3"/>
          <p:cNvSpPr>
            <a:spLocks noGrp="1" noChangeArrowheads="1"/>
          </p:cNvSpPr>
          <p:nvPr>
            <p:ph idx="1"/>
          </p:nvPr>
        </p:nvSpPr>
        <p:spPr/>
        <p:txBody>
          <a:bodyPr>
            <a:normAutofit lnSpcReduction="10000"/>
          </a:bodyPr>
          <a:lstStyle/>
          <a:p>
            <a:r>
              <a:rPr lang="en-US" dirty="0"/>
              <a:t>Site missing (not listed) </a:t>
            </a:r>
          </a:p>
          <a:p>
            <a:pPr lvl="1"/>
            <a:r>
              <a:rPr lang="en-US" dirty="0"/>
              <a:t>No RINEX data within session span: check RINEX file and/or </a:t>
            </a:r>
            <a:r>
              <a:rPr lang="en-US" dirty="0" err="1"/>
              <a:t>makex.</a:t>
            </a:r>
            <a:r>
              <a:rPr lang="en-US" altLang="ja-JP" dirty="0" err="1"/>
              <a:t>expt.</a:t>
            </a:r>
            <a:r>
              <a:rPr lang="en-US" dirty="0" err="1"/>
              <a:t>infor</a:t>
            </a:r>
            <a:endParaRPr lang="en-US" dirty="0"/>
          </a:p>
          <a:p>
            <a:pPr lvl="1"/>
            <a:r>
              <a:rPr lang="en-US" dirty="0"/>
              <a:t>Too few data, x-file too small and not used: check RINEX file size, change “</a:t>
            </a:r>
            <a:r>
              <a:rPr lang="en-US" dirty="0" err="1"/>
              <a:t>minxf</a:t>
            </a:r>
            <a:r>
              <a:rPr lang="en-US" dirty="0"/>
              <a:t>” in </a:t>
            </a:r>
            <a:r>
              <a:rPr lang="en-US" dirty="0" err="1"/>
              <a:t>process.defaults</a:t>
            </a:r>
            <a:endParaRPr lang="en-US" dirty="0"/>
          </a:p>
          <a:p>
            <a:r>
              <a:rPr lang="en-US" dirty="0"/>
              <a:t>Site in solution but no data or adjustment</a:t>
            </a:r>
          </a:p>
          <a:p>
            <a:pPr lvl="1"/>
            <a:r>
              <a:rPr lang="en-US" dirty="0"/>
              <a:t>a priori coordinates &gt; 10 m off: check range </a:t>
            </a:r>
            <a:r>
              <a:rPr lang="en-US" dirty="0" err="1"/>
              <a:t>rms</a:t>
            </a:r>
            <a:r>
              <a:rPr lang="en-US" dirty="0"/>
              <a:t> in </a:t>
            </a:r>
            <a:r>
              <a:rPr lang="en-US" dirty="0" err="1"/>
              <a:t>autcln.prefit.sum</a:t>
            </a:r>
            <a:r>
              <a:rPr lang="en-US" dirty="0"/>
              <a:t>,</a:t>
            </a:r>
          </a:p>
          <a:p>
            <a:pPr lvl="2"/>
            <a:r>
              <a:rPr lang="en-US" dirty="0"/>
              <a:t>run </a:t>
            </a:r>
            <a:r>
              <a:rPr lang="en-US" dirty="0">
                <a:latin typeface="Courier" pitchFamily="2" charset="0"/>
              </a:rPr>
              <a:t>sh_rx2apr</a:t>
            </a:r>
            <a:r>
              <a:rPr lang="en-US" dirty="0"/>
              <a:t> differentially for several RINEX files</a:t>
            </a:r>
          </a:p>
          <a:p>
            <a:pPr lvl="1"/>
            <a:r>
              <a:rPr lang="en-US" dirty="0"/>
              <a:t>bad receiver: examine RINEX files or initial c-files with </a:t>
            </a:r>
            <a:r>
              <a:rPr lang="en-US" dirty="0" err="1">
                <a:latin typeface="Courier" pitchFamily="2" charset="0"/>
              </a:rPr>
              <a:t>cview</a:t>
            </a:r>
            <a:r>
              <a:rPr lang="en-US" dirty="0"/>
              <a:t>     </a:t>
            </a:r>
          </a:p>
          <a:p>
            <a:r>
              <a:rPr lang="en-US" dirty="0"/>
              <a:t>q-file </a:t>
            </a:r>
            <a:r>
              <a:rPr lang="en-US" dirty="0" err="1"/>
              <a:t>nrms</a:t>
            </a:r>
            <a:r>
              <a:rPr lang="en-US" dirty="0"/>
              <a:t> &gt; 0.2 </a:t>
            </a:r>
          </a:p>
          <a:p>
            <a:pPr lvl="1"/>
            <a:r>
              <a:rPr lang="en-US" dirty="0"/>
              <a:t>solution over-constrained: check GCX vs GLX </a:t>
            </a:r>
            <a:r>
              <a:rPr lang="en-US" dirty="0" err="1"/>
              <a:t>nrms</a:t>
            </a:r>
            <a:r>
              <a:rPr lang="en-US" dirty="0"/>
              <a:t>, rerun with only one site constrained in the </a:t>
            </a:r>
            <a:r>
              <a:rPr lang="en-US" dirty="0" err="1"/>
              <a:t>sittbl</a:t>
            </a:r>
            <a:r>
              <a:rPr lang="en-US" dirty="0"/>
              <a:t>.</a:t>
            </a:r>
          </a:p>
          <a:p>
            <a:endParaRPr lang="en-US" dirty="0"/>
          </a:p>
          <a:p>
            <a:endParaRPr lang="en-US" dirty="0"/>
          </a:p>
        </p:txBody>
      </p:sp>
      <p:sp>
        <p:nvSpPr>
          <p:cNvPr id="2" name="Date Placeholder 1"/>
          <p:cNvSpPr>
            <a:spLocks noGrp="1"/>
          </p:cNvSpPr>
          <p:nvPr>
            <p:ph type="dt" sz="half" idx="10"/>
          </p:nvPr>
        </p:nvSpPr>
        <p:spPr/>
        <p:txBody>
          <a:bodyPr/>
          <a:lstStyle/>
          <a:p>
            <a:r>
              <a:rPr lang="en-US"/>
              <a:t>2021/08/09</a:t>
            </a:r>
          </a:p>
        </p:txBody>
      </p:sp>
      <p:sp>
        <p:nvSpPr>
          <p:cNvPr id="3" name="Footer Placeholder 2"/>
          <p:cNvSpPr>
            <a:spLocks noGrp="1"/>
          </p:cNvSpPr>
          <p:nvPr>
            <p:ph type="ftr" sz="quarter" idx="11"/>
          </p:nvPr>
        </p:nvSpPr>
        <p:spPr/>
        <p:txBody>
          <a:bodyPr/>
          <a:lstStyle/>
          <a:p>
            <a:r>
              <a:rPr lang="en-US"/>
              <a:t>Setup and batch processing with sh_gamit</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28</a:t>
            </a:fld>
            <a:endParaRPr lang="en-US"/>
          </a:p>
        </p:txBody>
      </p:sp>
    </p:spTree>
    <p:extLst>
      <p:ext uri="{BB962C8B-B14F-4D97-AF65-F5344CB8AC3E}">
        <p14:creationId xmlns:p14="http://schemas.microsoft.com/office/powerpoint/2010/main" val="225130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Basic stages of GAMIT/GLOBK for geoscience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3664787"/>
              </p:ext>
            </p:extLst>
          </p:nvPr>
        </p:nvGraphicFramePr>
        <p:xfrm>
          <a:off x="1721134" y="1812952"/>
          <a:ext cx="875850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054780" y="3672325"/>
            <a:ext cx="749687" cy="646331"/>
          </a:xfrm>
          <a:prstGeom prst="rect">
            <a:avLst/>
          </a:prstGeom>
          <a:noFill/>
        </p:spPr>
        <p:txBody>
          <a:bodyPr wrap="none" rtlCol="0">
            <a:spAutoFit/>
          </a:bodyPr>
          <a:lstStyle/>
          <a:p>
            <a:pPr algn="ctr"/>
            <a:r>
              <a:rPr lang="en-US" dirty="0"/>
              <a:t>RINEX</a:t>
            </a:r>
            <a:br>
              <a:rPr lang="en-US" dirty="0"/>
            </a:br>
            <a:r>
              <a:rPr lang="en-US" dirty="0"/>
              <a:t>files</a:t>
            </a:r>
          </a:p>
        </p:txBody>
      </p:sp>
      <p:sp>
        <p:nvSpPr>
          <p:cNvPr id="7" name="TextBox 6"/>
          <p:cNvSpPr txBox="1"/>
          <p:nvPr/>
        </p:nvSpPr>
        <p:spPr>
          <a:xfrm>
            <a:off x="7279129" y="3665690"/>
            <a:ext cx="756682" cy="646331"/>
          </a:xfrm>
          <a:prstGeom prst="rect">
            <a:avLst/>
          </a:prstGeom>
          <a:noFill/>
        </p:spPr>
        <p:txBody>
          <a:bodyPr wrap="none" rtlCol="0">
            <a:spAutoFit/>
          </a:bodyPr>
          <a:lstStyle/>
          <a:p>
            <a:pPr algn="ctr"/>
            <a:r>
              <a:rPr lang="en-US" dirty="0"/>
              <a:t>ASCII</a:t>
            </a:r>
            <a:br>
              <a:rPr lang="en-US" dirty="0"/>
            </a:br>
            <a:r>
              <a:rPr lang="en-US" dirty="0"/>
              <a:t>h-files</a:t>
            </a:r>
          </a:p>
        </p:txBody>
      </p:sp>
      <p:sp>
        <p:nvSpPr>
          <p:cNvPr id="8" name="Content Placeholder 2"/>
          <p:cNvSpPr txBox="1">
            <a:spLocks/>
          </p:cNvSpPr>
          <p:nvPr/>
        </p:nvSpPr>
        <p:spPr>
          <a:xfrm>
            <a:off x="5089525" y="1763704"/>
            <a:ext cx="4665303" cy="125814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ourier" charset="0"/>
                <a:ea typeface="Courier" charset="0"/>
                <a:cs typeface="Courier" charset="0"/>
              </a:rPr>
              <a:t>model</a:t>
            </a:r>
            <a:r>
              <a:rPr lang="en-US" dirty="0"/>
              <a:t> (model observations)</a:t>
            </a:r>
          </a:p>
          <a:p>
            <a:r>
              <a:rPr lang="en-US" dirty="0" err="1">
                <a:latin typeface="Courier" charset="0"/>
                <a:ea typeface="Courier" charset="0"/>
                <a:cs typeface="Courier" charset="0"/>
              </a:rPr>
              <a:t>autcln</a:t>
            </a:r>
            <a:r>
              <a:rPr lang="en-US" dirty="0"/>
              <a:t> (cleans data)</a:t>
            </a:r>
          </a:p>
          <a:p>
            <a:r>
              <a:rPr lang="en-US" dirty="0">
                <a:latin typeface="Courier" charset="0"/>
                <a:ea typeface="Courier" charset="0"/>
                <a:cs typeface="Courier" charset="0"/>
              </a:rPr>
              <a:t>solve</a:t>
            </a:r>
            <a:r>
              <a:rPr lang="en-US" dirty="0"/>
              <a:t> (solve for parameters)</a:t>
            </a:r>
          </a:p>
        </p:txBody>
      </p:sp>
      <p:sp>
        <p:nvSpPr>
          <p:cNvPr id="5" name="Circular Arrow 4"/>
          <p:cNvSpPr>
            <a:spLocks noChangeAspect="1"/>
          </p:cNvSpPr>
          <p:nvPr/>
        </p:nvSpPr>
        <p:spPr>
          <a:xfrm rot="16200000">
            <a:off x="4549866" y="1814485"/>
            <a:ext cx="1008000" cy="1008000"/>
          </a:xfrm>
          <a:prstGeom prst="circular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 name="Content Placeholder 2"/>
          <p:cNvSpPr txBox="1">
            <a:spLocks/>
          </p:cNvSpPr>
          <p:nvPr/>
        </p:nvSpPr>
        <p:spPr>
          <a:xfrm>
            <a:off x="1712553" y="1599320"/>
            <a:ext cx="2245054" cy="12581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ea typeface="Courier" charset="0"/>
                <a:cs typeface="Courier" charset="0"/>
              </a:rPr>
              <a:t>Third-party programs</a:t>
            </a:r>
          </a:p>
          <a:p>
            <a:r>
              <a:rPr lang="en-US" sz="1800" dirty="0">
                <a:latin typeface="Courier" charset="0"/>
                <a:ea typeface="Courier" charset="0"/>
                <a:cs typeface="Courier" charset="0"/>
              </a:rPr>
              <a:t>runpkr00</a:t>
            </a:r>
          </a:p>
          <a:p>
            <a:r>
              <a:rPr lang="en-US" sz="1800" dirty="0" err="1">
                <a:latin typeface="Courier" charset="0"/>
                <a:ea typeface="Courier" charset="0"/>
                <a:cs typeface="Courier" charset="0"/>
              </a:rPr>
              <a:t>teqc</a:t>
            </a:r>
            <a:endParaRPr lang="en-US" sz="1800" dirty="0">
              <a:latin typeface="Courier" charset="0"/>
              <a:ea typeface="Courier" charset="0"/>
              <a:cs typeface="Courier" charset="0"/>
            </a:endParaRPr>
          </a:p>
          <a:p>
            <a:r>
              <a:rPr lang="en-US" sz="1800" dirty="0"/>
              <a:t>etc.</a:t>
            </a:r>
          </a:p>
        </p:txBody>
      </p:sp>
      <p:sp>
        <p:nvSpPr>
          <p:cNvPr id="10" name="Content Placeholder 2"/>
          <p:cNvSpPr txBox="1">
            <a:spLocks/>
          </p:cNvSpPr>
          <p:nvPr/>
        </p:nvSpPr>
        <p:spPr>
          <a:xfrm>
            <a:off x="7613972" y="5111381"/>
            <a:ext cx="3364992" cy="91089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latin typeface="Courier" charset="0"/>
                <a:ea typeface="Courier" charset="0"/>
                <a:cs typeface="Courier" charset="0"/>
              </a:rPr>
              <a:t>glred</a:t>
            </a:r>
            <a:r>
              <a:rPr lang="en-US" dirty="0"/>
              <a:t> (time series)</a:t>
            </a:r>
          </a:p>
          <a:p>
            <a:r>
              <a:rPr lang="en-US" dirty="0" err="1">
                <a:latin typeface="Courier" charset="0"/>
                <a:ea typeface="Courier" charset="0"/>
                <a:cs typeface="Courier" charset="0"/>
              </a:rPr>
              <a:t>globk</a:t>
            </a:r>
            <a:r>
              <a:rPr lang="en-US" dirty="0"/>
              <a:t> (velocities)</a:t>
            </a:r>
          </a:p>
        </p:txBody>
      </p:sp>
      <p:sp>
        <p:nvSpPr>
          <p:cNvPr id="11" name="Left Arrow 10"/>
          <p:cNvSpPr/>
          <p:nvPr/>
        </p:nvSpPr>
        <p:spPr>
          <a:xfrm rot="5400000">
            <a:off x="2660788" y="2791916"/>
            <a:ext cx="348580" cy="64825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Left Arrow 11"/>
          <p:cNvSpPr/>
          <p:nvPr/>
        </p:nvSpPr>
        <p:spPr>
          <a:xfrm rot="5400000">
            <a:off x="5911491" y="2792126"/>
            <a:ext cx="348580" cy="64825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Left Arrow 12"/>
          <p:cNvSpPr/>
          <p:nvPr/>
        </p:nvSpPr>
        <p:spPr>
          <a:xfrm rot="16200000" flipV="1">
            <a:off x="9113360" y="4538578"/>
            <a:ext cx="348580" cy="64825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DAC5CF6-3F34-F44C-ADA0-1D2ED9CE7503}"/>
              </a:ext>
            </a:extLst>
          </p:cNvPr>
          <p:cNvSpPr>
            <a:spLocks noGrp="1"/>
          </p:cNvSpPr>
          <p:nvPr>
            <p:ph type="dt" sz="half" idx="10"/>
          </p:nvPr>
        </p:nvSpPr>
        <p:spPr/>
        <p:txBody>
          <a:bodyPr/>
          <a:lstStyle/>
          <a:p>
            <a:r>
              <a:rPr lang="en-US"/>
              <a:t>2021/08/09</a:t>
            </a:r>
          </a:p>
        </p:txBody>
      </p:sp>
      <p:sp>
        <p:nvSpPr>
          <p:cNvPr id="14" name="Footer Placeholder 13">
            <a:extLst>
              <a:ext uri="{FF2B5EF4-FFF2-40B4-BE49-F238E27FC236}">
                <a16:creationId xmlns:a16="http://schemas.microsoft.com/office/drawing/2014/main" id="{9075A3AC-B637-AC48-9434-52E62A38858C}"/>
              </a:ext>
            </a:extLst>
          </p:cNvPr>
          <p:cNvSpPr>
            <a:spLocks noGrp="1"/>
          </p:cNvSpPr>
          <p:nvPr>
            <p:ph type="ftr" sz="quarter" idx="11"/>
          </p:nvPr>
        </p:nvSpPr>
        <p:spPr/>
        <p:txBody>
          <a:bodyPr/>
          <a:lstStyle/>
          <a:p>
            <a:r>
              <a:rPr lang="en-US"/>
              <a:t>Setup and batch processing with sh_gamit</a:t>
            </a:r>
          </a:p>
        </p:txBody>
      </p:sp>
      <p:sp>
        <p:nvSpPr>
          <p:cNvPr id="15" name="Slide Number Placeholder 14">
            <a:extLst>
              <a:ext uri="{FF2B5EF4-FFF2-40B4-BE49-F238E27FC236}">
                <a16:creationId xmlns:a16="http://schemas.microsoft.com/office/drawing/2014/main" id="{A47A1C42-510A-AF41-BC4A-9B9532AAE422}"/>
              </a:ext>
            </a:extLst>
          </p:cNvPr>
          <p:cNvSpPr>
            <a:spLocks noGrp="1"/>
          </p:cNvSpPr>
          <p:nvPr>
            <p:ph type="sldNum" sz="quarter" idx="12"/>
          </p:nvPr>
        </p:nvSpPr>
        <p:spPr/>
        <p:txBody>
          <a:bodyPr/>
          <a:lstStyle/>
          <a:p>
            <a:fld id="{C50F8D96-3760-E141-A29D-2E89CC7D2D65}" type="slidenum">
              <a:rPr lang="en-US" smtClean="0"/>
              <a:t>2</a:t>
            </a:fld>
            <a:endParaRPr lang="en-US"/>
          </a:p>
        </p:txBody>
      </p:sp>
    </p:spTree>
    <p:extLst>
      <p:ext uri="{BB962C8B-B14F-4D97-AF65-F5344CB8AC3E}">
        <p14:creationId xmlns:p14="http://schemas.microsoft.com/office/powerpoint/2010/main" val="74786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1026"/>
          <p:cNvSpPr>
            <a:spLocks noGrp="1" noChangeArrowheads="1"/>
          </p:cNvSpPr>
          <p:nvPr>
            <p:ph type="title"/>
          </p:nvPr>
        </p:nvSpPr>
        <p:spPr/>
        <p:txBody>
          <a:bodyPr/>
          <a:lstStyle/>
          <a:p>
            <a:r>
              <a:rPr lang="en-US" dirty="0"/>
              <a:t>Directory structure</a:t>
            </a:r>
          </a:p>
        </p:txBody>
      </p:sp>
      <p:sp>
        <p:nvSpPr>
          <p:cNvPr id="17414" name="Rectangle 1027"/>
          <p:cNvSpPr>
            <a:spLocks noGrp="1" noChangeArrowheads="1"/>
          </p:cNvSpPr>
          <p:nvPr>
            <p:ph idx="1"/>
          </p:nvPr>
        </p:nvSpPr>
        <p:spPr/>
        <p:txBody>
          <a:bodyPr>
            <a:normAutofit fontScale="92500" lnSpcReduction="10000"/>
          </a:bodyPr>
          <a:lstStyle/>
          <a:p>
            <a:r>
              <a:rPr lang="en-US" dirty="0"/>
              <a:t>Top level: global tables and survey directories</a:t>
            </a:r>
          </a:p>
          <a:p>
            <a:r>
              <a:rPr lang="en-US" dirty="0"/>
              <a:t>Within each top-level directory:</a:t>
            </a:r>
            <a:br>
              <a:rPr lang="en-US" dirty="0"/>
            </a:br>
            <a:r>
              <a:rPr lang="en-US" dirty="0"/>
              <a:t>	</a:t>
            </a:r>
            <a:r>
              <a:rPr lang="en-US" dirty="0" err="1"/>
              <a:t>brdc</a:t>
            </a:r>
            <a:r>
              <a:rPr lang="en-US" dirty="0"/>
              <a:t>/  </a:t>
            </a:r>
            <a:r>
              <a:rPr lang="en-US" dirty="0" err="1"/>
              <a:t>gfiles</a:t>
            </a:r>
            <a:r>
              <a:rPr lang="en-US" dirty="0"/>
              <a:t>/  </a:t>
            </a:r>
            <a:r>
              <a:rPr lang="en-US" dirty="0" err="1"/>
              <a:t>glbf</a:t>
            </a:r>
            <a:r>
              <a:rPr lang="en-US" dirty="0"/>
              <a:t>/  </a:t>
            </a:r>
            <a:r>
              <a:rPr lang="en-US" dirty="0" err="1"/>
              <a:t>gsoln</a:t>
            </a:r>
            <a:r>
              <a:rPr lang="en-US" dirty="0"/>
              <a:t>/  </a:t>
            </a:r>
            <a:r>
              <a:rPr lang="en-US" dirty="0" err="1"/>
              <a:t>igs</a:t>
            </a:r>
            <a:r>
              <a:rPr lang="en-US" dirty="0"/>
              <a:t>/  </a:t>
            </a:r>
            <a:r>
              <a:rPr lang="en-US" dirty="0" err="1"/>
              <a:t>rinex</a:t>
            </a:r>
            <a:r>
              <a:rPr lang="en-US" dirty="0"/>
              <a:t>/  tables/</a:t>
            </a:r>
            <a:br>
              <a:rPr lang="en-US" dirty="0"/>
            </a:br>
            <a:r>
              <a:rPr lang="en-US" dirty="0"/>
              <a:t>	001/  002/ … (these directories are created as needed)</a:t>
            </a:r>
          </a:p>
          <a:p>
            <a:r>
              <a:rPr lang="en-US" dirty="0"/>
              <a:t>Generally 50-60 sites is the largest network processed in GAMIT; networks larger than 99 stations require sub-netting of sites (see </a:t>
            </a:r>
            <a:r>
              <a:rPr lang="en-US" dirty="0" err="1">
                <a:latin typeface="Courier" pitchFamily="2" charset="0"/>
              </a:rPr>
              <a:t>netsel</a:t>
            </a:r>
            <a:r>
              <a:rPr lang="en-US" dirty="0"/>
              <a:t>, </a:t>
            </a:r>
            <a:r>
              <a:rPr lang="en-US" dirty="0" err="1">
                <a:latin typeface="Courier" pitchFamily="2" charset="0"/>
              </a:rPr>
              <a:t>global_sel</a:t>
            </a:r>
            <a:r>
              <a:rPr lang="en-US" dirty="0"/>
              <a:t> and </a:t>
            </a:r>
            <a:r>
              <a:rPr lang="en-US" dirty="0" err="1">
                <a:latin typeface="Courier" pitchFamily="2" charset="0"/>
              </a:rPr>
              <a:t>sh_network_sel</a:t>
            </a:r>
            <a:r>
              <a:rPr lang="en-US" dirty="0"/>
              <a:t>)</a:t>
            </a:r>
          </a:p>
          <a:p>
            <a:r>
              <a:rPr lang="en-US" dirty="0"/>
              <a:t>Tables are linked from day directories to experiment tables/ and then to ~/gg/tables/</a:t>
            </a:r>
          </a:p>
          <a:p>
            <a:r>
              <a:rPr lang="en-US" dirty="0"/>
              <a:t>GAMIT processing occurs in the day (&lt;DDD&gt;) directories</a:t>
            </a:r>
          </a:p>
          <a:p>
            <a:r>
              <a:rPr lang="en-US" dirty="0"/>
              <a:t>GLOBK processing occurs in </a:t>
            </a:r>
            <a:r>
              <a:rPr lang="en-US" dirty="0" err="1"/>
              <a:t>gsoln</a:t>
            </a:r>
            <a:r>
              <a:rPr lang="en-US" dirty="0"/>
              <a:t>/</a:t>
            </a:r>
          </a:p>
          <a:p>
            <a:endParaRPr lang="en-US" dirty="0"/>
          </a:p>
        </p:txBody>
      </p:sp>
      <p:sp>
        <p:nvSpPr>
          <p:cNvPr id="2" name="Date Placeholder 1"/>
          <p:cNvSpPr>
            <a:spLocks noGrp="1"/>
          </p:cNvSpPr>
          <p:nvPr>
            <p:ph type="dt" sz="half" idx="10"/>
          </p:nvPr>
        </p:nvSpPr>
        <p:spPr/>
        <p:txBody>
          <a:bodyPr/>
          <a:lstStyle/>
          <a:p>
            <a:r>
              <a:rPr lang="en-US"/>
              <a:t>2021/08/09</a:t>
            </a:r>
          </a:p>
        </p:txBody>
      </p:sp>
      <p:sp>
        <p:nvSpPr>
          <p:cNvPr id="3" name="Footer Placeholder 2"/>
          <p:cNvSpPr>
            <a:spLocks noGrp="1"/>
          </p:cNvSpPr>
          <p:nvPr>
            <p:ph type="ftr" sz="quarter" idx="11"/>
          </p:nvPr>
        </p:nvSpPr>
        <p:spPr/>
        <p:txBody>
          <a:bodyPr/>
          <a:lstStyle/>
          <a:p>
            <a:r>
              <a:rPr lang="en-US"/>
              <a:t>Setup and batch processing with sh_gamit</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10559485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directory</a:t>
            </a:r>
          </a:p>
        </p:txBody>
      </p:sp>
      <p:sp>
        <p:nvSpPr>
          <p:cNvPr id="3" name="Content Placeholder 2"/>
          <p:cNvSpPr>
            <a:spLocks noGrp="1"/>
          </p:cNvSpPr>
          <p:nvPr>
            <p:ph idx="1"/>
          </p:nvPr>
        </p:nvSpPr>
        <p:spPr/>
        <p:txBody>
          <a:bodyPr/>
          <a:lstStyle/>
          <a:p>
            <a:r>
              <a:rPr lang="en-US" dirty="0"/>
              <a:t>The processing directory will not have the same structure as the main installation directory</a:t>
            </a:r>
          </a:p>
          <a:p>
            <a:r>
              <a:rPr lang="en-US" dirty="0"/>
              <a:t>Choose a different location, do not process in your main installation directory</a:t>
            </a:r>
          </a:p>
          <a:p>
            <a:r>
              <a:rPr lang="en-US" dirty="0"/>
              <a:t>We will, however, be copying or linking to the main installation tables (via symbolic link or “shortcut” ~/gg/tables)</a:t>
            </a:r>
          </a:p>
        </p:txBody>
      </p:sp>
      <p:sp>
        <p:nvSpPr>
          <p:cNvPr id="12" name="Date Placeholder 11">
            <a:extLst>
              <a:ext uri="{FF2B5EF4-FFF2-40B4-BE49-F238E27FC236}">
                <a16:creationId xmlns:a16="http://schemas.microsoft.com/office/drawing/2014/main" id="{D3A79BDC-36D8-674A-998C-645DBD27C0B0}"/>
              </a:ext>
            </a:extLst>
          </p:cNvPr>
          <p:cNvSpPr>
            <a:spLocks noGrp="1"/>
          </p:cNvSpPr>
          <p:nvPr>
            <p:ph type="dt" sz="half" idx="10"/>
          </p:nvPr>
        </p:nvSpPr>
        <p:spPr/>
        <p:txBody>
          <a:bodyPr/>
          <a:lstStyle/>
          <a:p>
            <a:r>
              <a:rPr lang="en-US"/>
              <a:t>2021/08/09</a:t>
            </a:r>
          </a:p>
        </p:txBody>
      </p:sp>
      <p:sp>
        <p:nvSpPr>
          <p:cNvPr id="13" name="Footer Placeholder 12">
            <a:extLst>
              <a:ext uri="{FF2B5EF4-FFF2-40B4-BE49-F238E27FC236}">
                <a16:creationId xmlns:a16="http://schemas.microsoft.com/office/drawing/2014/main" id="{85226DA2-9E54-9A46-AC78-A0BD00CBE12F}"/>
              </a:ext>
            </a:extLst>
          </p:cNvPr>
          <p:cNvSpPr>
            <a:spLocks noGrp="1"/>
          </p:cNvSpPr>
          <p:nvPr>
            <p:ph type="ftr" sz="quarter" idx="11"/>
          </p:nvPr>
        </p:nvSpPr>
        <p:spPr/>
        <p:txBody>
          <a:bodyPr/>
          <a:lstStyle/>
          <a:p>
            <a:r>
              <a:rPr lang="en-US"/>
              <a:t>Setup and batch processing with sh_gamit</a:t>
            </a:r>
          </a:p>
        </p:txBody>
      </p:sp>
      <p:sp>
        <p:nvSpPr>
          <p:cNvPr id="14" name="Slide Number Placeholder 13">
            <a:extLst>
              <a:ext uri="{FF2B5EF4-FFF2-40B4-BE49-F238E27FC236}">
                <a16:creationId xmlns:a16="http://schemas.microsoft.com/office/drawing/2014/main" id="{69166CAC-A92A-744C-93B9-562DA7BBE580}"/>
              </a:ext>
            </a:extLst>
          </p:cNvPr>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36202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continuous GPS structure</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 Arrow Callout 2"/>
          <p:cNvSpPr/>
          <p:nvPr/>
        </p:nvSpPr>
        <p:spPr>
          <a:xfrm>
            <a:off x="9042664" y="2995816"/>
            <a:ext cx="2015510" cy="566035"/>
          </a:xfrm>
          <a:prstGeom prst="leftArrowCallout">
            <a:avLst>
              <a:gd name="adj1" fmla="val 25000"/>
              <a:gd name="adj2" fmla="val 25000"/>
              <a:gd name="adj3" fmla="val 25000"/>
              <a:gd name="adj4" fmla="val 69772"/>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Project level</a:t>
            </a:r>
          </a:p>
        </p:txBody>
      </p:sp>
      <p:sp>
        <p:nvSpPr>
          <p:cNvPr id="5" name="Left Arrow Callout 4"/>
          <p:cNvSpPr/>
          <p:nvPr/>
        </p:nvSpPr>
        <p:spPr>
          <a:xfrm>
            <a:off x="9594858" y="3719209"/>
            <a:ext cx="1463316" cy="566035"/>
          </a:xfrm>
          <a:prstGeom prst="leftArrowCallout">
            <a:avLst>
              <a:gd name="adj1" fmla="val 25000"/>
              <a:gd name="adj2" fmla="val 25000"/>
              <a:gd name="adj3" fmla="val 25000"/>
              <a:gd name="adj4" fmla="val 7637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Year level</a:t>
            </a:r>
          </a:p>
        </p:txBody>
      </p:sp>
      <p:sp>
        <p:nvSpPr>
          <p:cNvPr id="6" name="Left Arrow Callout 5"/>
          <p:cNvSpPr/>
          <p:nvPr/>
        </p:nvSpPr>
        <p:spPr>
          <a:xfrm flipH="1">
            <a:off x="2994430" y="4442034"/>
            <a:ext cx="1463316" cy="566035"/>
          </a:xfrm>
          <a:prstGeom prst="leftArrowCallout">
            <a:avLst>
              <a:gd name="adj1" fmla="val 25000"/>
              <a:gd name="adj2" fmla="val 25000"/>
              <a:gd name="adj3" fmla="val 25000"/>
              <a:gd name="adj4" fmla="val 7637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Day level</a:t>
            </a:r>
          </a:p>
        </p:txBody>
      </p:sp>
      <p:sp>
        <p:nvSpPr>
          <p:cNvPr id="15" name="Date Placeholder 14">
            <a:extLst>
              <a:ext uri="{FF2B5EF4-FFF2-40B4-BE49-F238E27FC236}">
                <a16:creationId xmlns:a16="http://schemas.microsoft.com/office/drawing/2014/main" id="{A81AF157-D9A5-564C-8F9F-F658F720A689}"/>
              </a:ext>
            </a:extLst>
          </p:cNvPr>
          <p:cNvSpPr>
            <a:spLocks noGrp="1"/>
          </p:cNvSpPr>
          <p:nvPr>
            <p:ph type="dt" sz="half" idx="10"/>
          </p:nvPr>
        </p:nvSpPr>
        <p:spPr/>
        <p:txBody>
          <a:bodyPr/>
          <a:lstStyle/>
          <a:p>
            <a:r>
              <a:rPr lang="en-US"/>
              <a:t>2021/08/09</a:t>
            </a:r>
          </a:p>
        </p:txBody>
      </p:sp>
      <p:sp>
        <p:nvSpPr>
          <p:cNvPr id="16" name="Footer Placeholder 15">
            <a:extLst>
              <a:ext uri="{FF2B5EF4-FFF2-40B4-BE49-F238E27FC236}">
                <a16:creationId xmlns:a16="http://schemas.microsoft.com/office/drawing/2014/main" id="{23C71A69-02B6-AC4E-830D-81D2EE0ED0A7}"/>
              </a:ext>
            </a:extLst>
          </p:cNvPr>
          <p:cNvSpPr>
            <a:spLocks noGrp="1"/>
          </p:cNvSpPr>
          <p:nvPr>
            <p:ph type="ftr" sz="quarter" idx="11"/>
          </p:nvPr>
        </p:nvSpPr>
        <p:spPr/>
        <p:txBody>
          <a:bodyPr/>
          <a:lstStyle/>
          <a:p>
            <a:r>
              <a:rPr lang="en-US"/>
              <a:t>Setup and batch processing with sh_gamit</a:t>
            </a:r>
          </a:p>
        </p:txBody>
      </p:sp>
      <p:sp>
        <p:nvSpPr>
          <p:cNvPr id="17" name="Slide Number Placeholder 16">
            <a:extLst>
              <a:ext uri="{FF2B5EF4-FFF2-40B4-BE49-F238E27FC236}">
                <a16:creationId xmlns:a16="http://schemas.microsoft.com/office/drawing/2014/main" id="{23C7ACAD-B5DF-C14F-948E-CCDB4DC13074}"/>
              </a:ext>
            </a:extLst>
          </p:cNvPr>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42606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6AE14812-13AA-624B-B73A-7AA4E726FAF7}"/>
                                            </p:graphicEl>
                                          </p:spTgt>
                                        </p:tgtEl>
                                        <p:attrNameLst>
                                          <p:attrName>style.visibility</p:attrName>
                                        </p:attrNameLst>
                                      </p:cBhvr>
                                      <p:to>
                                        <p:strVal val="visible"/>
                                      </p:to>
                                    </p:set>
                                    <p:animEffect transition="in" filter="wipe(up)">
                                      <p:cBhvr>
                                        <p:cTn id="7" dur="500"/>
                                        <p:tgtEl>
                                          <p:spTgt spid="4">
                                            <p:graphicEl>
                                              <a:dgm id="{6AE14812-13AA-624B-B73A-7AA4E726FAF7}"/>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FBDCFBB0-1654-394E-A4B6-F452F0FED3DB}"/>
                                            </p:graphicEl>
                                          </p:spTgt>
                                        </p:tgtEl>
                                        <p:attrNameLst>
                                          <p:attrName>style.visibility</p:attrName>
                                        </p:attrNameLst>
                                      </p:cBhvr>
                                      <p:to>
                                        <p:strVal val="visible"/>
                                      </p:to>
                                    </p:set>
                                    <p:animEffect transition="in" filter="wipe(up)">
                                      <p:cBhvr>
                                        <p:cTn id="10" dur="500"/>
                                        <p:tgtEl>
                                          <p:spTgt spid="4">
                                            <p:graphicEl>
                                              <a:dgm id="{FBDCFBB0-1654-394E-A4B6-F452F0FED3DB}"/>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graphicEl>
                                              <a:dgm id="{05194E03-96C8-4146-A426-14F37A62A633}"/>
                                            </p:graphicEl>
                                          </p:spTgt>
                                        </p:tgtEl>
                                        <p:attrNameLst>
                                          <p:attrName>style.visibility</p:attrName>
                                        </p:attrNameLst>
                                      </p:cBhvr>
                                      <p:to>
                                        <p:strVal val="visible"/>
                                      </p:to>
                                    </p:set>
                                    <p:animEffect transition="in" filter="wipe(up)">
                                      <p:cBhvr>
                                        <p:cTn id="18" dur="500"/>
                                        <p:tgtEl>
                                          <p:spTgt spid="4">
                                            <p:graphicEl>
                                              <a:dgm id="{05194E03-96C8-4146-A426-14F37A62A633}"/>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080C438B-0599-1B4F-A8BE-F3CB90A503C2}"/>
                                            </p:graphicEl>
                                          </p:spTgt>
                                        </p:tgtEl>
                                        <p:attrNameLst>
                                          <p:attrName>style.visibility</p:attrName>
                                        </p:attrNameLst>
                                      </p:cBhvr>
                                      <p:to>
                                        <p:strVal val="visible"/>
                                      </p:to>
                                    </p:set>
                                    <p:animEffect transition="in" filter="wipe(up)">
                                      <p:cBhvr>
                                        <p:cTn id="21" dur="500"/>
                                        <p:tgtEl>
                                          <p:spTgt spid="4">
                                            <p:graphicEl>
                                              <a:dgm id="{080C438B-0599-1B4F-A8BE-F3CB90A503C2}"/>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
                                            <p:graphicEl>
                                              <a:dgm id="{07B70E8F-9894-CC40-A004-2A95B5A89A8D}"/>
                                            </p:graphicEl>
                                          </p:spTgt>
                                        </p:tgtEl>
                                        <p:attrNameLst>
                                          <p:attrName>style.visibility</p:attrName>
                                        </p:attrNameLst>
                                      </p:cBhvr>
                                      <p:to>
                                        <p:strVal val="visible"/>
                                      </p:to>
                                    </p:set>
                                    <p:animEffect transition="in" filter="wipe(up)">
                                      <p:cBhvr>
                                        <p:cTn id="24" dur="500"/>
                                        <p:tgtEl>
                                          <p:spTgt spid="4">
                                            <p:graphicEl>
                                              <a:dgm id="{07B70E8F-9894-CC40-A004-2A95B5A89A8D}"/>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graphicEl>
                                              <a:dgm id="{30E679A3-9A67-D942-B430-93822837B35A}"/>
                                            </p:graphicEl>
                                          </p:spTgt>
                                        </p:tgtEl>
                                        <p:attrNameLst>
                                          <p:attrName>style.visibility</p:attrName>
                                        </p:attrNameLst>
                                      </p:cBhvr>
                                      <p:to>
                                        <p:strVal val="visible"/>
                                      </p:to>
                                    </p:set>
                                    <p:animEffect transition="in" filter="wipe(up)">
                                      <p:cBhvr>
                                        <p:cTn id="27" dur="500"/>
                                        <p:tgtEl>
                                          <p:spTgt spid="4">
                                            <p:graphicEl>
                                              <a:dgm id="{30E679A3-9A67-D942-B430-93822837B35A}"/>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
                                            <p:graphicEl>
                                              <a:dgm id="{213475F7-A7AC-8B46-AC06-BF3A6DE22543}"/>
                                            </p:graphicEl>
                                          </p:spTgt>
                                        </p:tgtEl>
                                        <p:attrNameLst>
                                          <p:attrName>style.visibility</p:attrName>
                                        </p:attrNameLst>
                                      </p:cBhvr>
                                      <p:to>
                                        <p:strVal val="visible"/>
                                      </p:to>
                                    </p:set>
                                    <p:animEffect transition="in" filter="wipe(up)">
                                      <p:cBhvr>
                                        <p:cTn id="30" dur="500"/>
                                        <p:tgtEl>
                                          <p:spTgt spid="4">
                                            <p:graphicEl>
                                              <a:dgm id="{213475F7-A7AC-8B46-AC06-BF3A6DE22543}"/>
                                            </p:graphic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4">
                                            <p:graphicEl>
                                              <a:dgm id="{2EF8D32A-8F8D-3B48-8638-5AD9B5E1725C}"/>
                                            </p:graphicEl>
                                          </p:spTgt>
                                        </p:tgtEl>
                                        <p:attrNameLst>
                                          <p:attrName>style.visibility</p:attrName>
                                        </p:attrNameLst>
                                      </p:cBhvr>
                                      <p:to>
                                        <p:strVal val="visible"/>
                                      </p:to>
                                    </p:set>
                                    <p:animEffect transition="in" filter="wipe(up)">
                                      <p:cBhvr>
                                        <p:cTn id="33" dur="500"/>
                                        <p:tgtEl>
                                          <p:spTgt spid="4">
                                            <p:graphicEl>
                                              <a:dgm id="{2EF8D32A-8F8D-3B48-8638-5AD9B5E1725C}"/>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graphicEl>
                                              <a:dgm id="{897285B6-9994-1647-A64E-167C3024C020}"/>
                                            </p:graphicEl>
                                          </p:spTgt>
                                        </p:tgtEl>
                                        <p:attrNameLst>
                                          <p:attrName>style.visibility</p:attrName>
                                        </p:attrNameLst>
                                      </p:cBhvr>
                                      <p:to>
                                        <p:strVal val="visible"/>
                                      </p:to>
                                    </p:set>
                                    <p:animEffect transition="in" filter="wipe(up)">
                                      <p:cBhvr>
                                        <p:cTn id="36" dur="500"/>
                                        <p:tgtEl>
                                          <p:spTgt spid="4">
                                            <p:graphicEl>
                                              <a:dgm id="{897285B6-9994-1647-A64E-167C3024C020}"/>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945E3754-754B-B44A-855D-5A6F3017933A}"/>
                                            </p:graphicEl>
                                          </p:spTgt>
                                        </p:tgtEl>
                                        <p:attrNameLst>
                                          <p:attrName>style.visibility</p:attrName>
                                        </p:attrNameLst>
                                      </p:cBhvr>
                                      <p:to>
                                        <p:strVal val="visible"/>
                                      </p:to>
                                    </p:set>
                                    <p:animEffect transition="in" filter="wipe(up)">
                                      <p:cBhvr>
                                        <p:cTn id="39" dur="500"/>
                                        <p:tgtEl>
                                          <p:spTgt spid="4">
                                            <p:graphicEl>
                                              <a:dgm id="{945E3754-754B-B44A-855D-5A6F3017933A}"/>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
                                            <p:graphicEl>
                                              <a:dgm id="{83FB8AE6-109C-084C-8C3C-76E781EE194B}"/>
                                            </p:graphicEl>
                                          </p:spTgt>
                                        </p:tgtEl>
                                        <p:attrNameLst>
                                          <p:attrName>style.visibility</p:attrName>
                                        </p:attrNameLst>
                                      </p:cBhvr>
                                      <p:to>
                                        <p:strVal val="visible"/>
                                      </p:to>
                                    </p:set>
                                    <p:animEffect transition="in" filter="wipe(up)">
                                      <p:cBhvr>
                                        <p:cTn id="42" dur="500"/>
                                        <p:tgtEl>
                                          <p:spTgt spid="4">
                                            <p:graphicEl>
                                              <a:dgm id="{83FB8AE6-109C-084C-8C3C-76E781EE194B}"/>
                                            </p:graphic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
                                            <p:graphicEl>
                                              <a:dgm id="{B1064D90-5A07-4149-BB66-B45C5E3BE934}"/>
                                            </p:graphicEl>
                                          </p:spTgt>
                                        </p:tgtEl>
                                        <p:attrNameLst>
                                          <p:attrName>style.visibility</p:attrName>
                                        </p:attrNameLst>
                                      </p:cBhvr>
                                      <p:to>
                                        <p:strVal val="visible"/>
                                      </p:to>
                                    </p:set>
                                    <p:animEffect transition="in" filter="wipe(up)">
                                      <p:cBhvr>
                                        <p:cTn id="45" dur="500"/>
                                        <p:tgtEl>
                                          <p:spTgt spid="4">
                                            <p:graphicEl>
                                              <a:dgm id="{B1064D90-5A07-4149-BB66-B45C5E3BE934}"/>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
                                            <p:graphicEl>
                                              <a:dgm id="{8E38FA05-97F9-1144-B832-601F9EA29172}"/>
                                            </p:graphicEl>
                                          </p:spTgt>
                                        </p:tgtEl>
                                        <p:attrNameLst>
                                          <p:attrName>style.visibility</p:attrName>
                                        </p:attrNameLst>
                                      </p:cBhvr>
                                      <p:to>
                                        <p:strVal val="visible"/>
                                      </p:to>
                                    </p:set>
                                    <p:animEffect transition="in" filter="wipe(up)">
                                      <p:cBhvr>
                                        <p:cTn id="48" dur="500"/>
                                        <p:tgtEl>
                                          <p:spTgt spid="4">
                                            <p:graphicEl>
                                              <a:dgm id="{8E38FA05-97F9-1144-B832-601F9EA29172}"/>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
                                            <p:graphicEl>
                                              <a:dgm id="{4A27DC37-956D-0845-B78F-FDFB90D3B4CC}"/>
                                            </p:graphicEl>
                                          </p:spTgt>
                                        </p:tgtEl>
                                        <p:attrNameLst>
                                          <p:attrName>style.visibility</p:attrName>
                                        </p:attrNameLst>
                                      </p:cBhvr>
                                      <p:to>
                                        <p:strVal val="visible"/>
                                      </p:to>
                                    </p:set>
                                    <p:animEffect transition="in" filter="wipe(up)">
                                      <p:cBhvr>
                                        <p:cTn id="51" dur="500"/>
                                        <p:tgtEl>
                                          <p:spTgt spid="4">
                                            <p:graphicEl>
                                              <a:dgm id="{4A27DC37-956D-0845-B78F-FDFB90D3B4CC}"/>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
                                            <p:graphicEl>
                                              <a:dgm id="{243F56F7-10AD-BF4D-BDD2-6A4909938B20}"/>
                                            </p:graphicEl>
                                          </p:spTgt>
                                        </p:tgtEl>
                                        <p:attrNameLst>
                                          <p:attrName>style.visibility</p:attrName>
                                        </p:attrNameLst>
                                      </p:cBhvr>
                                      <p:to>
                                        <p:strVal val="visible"/>
                                      </p:to>
                                    </p:set>
                                    <p:animEffect transition="in" filter="wipe(up)">
                                      <p:cBhvr>
                                        <p:cTn id="54" dur="500"/>
                                        <p:tgtEl>
                                          <p:spTgt spid="4">
                                            <p:graphicEl>
                                              <a:dgm id="{243F56F7-10AD-BF4D-BDD2-6A4909938B20}"/>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
                                            <p:graphicEl>
                                              <a:dgm id="{57196B02-9A0B-4446-A862-058983FB05A8}"/>
                                            </p:graphicEl>
                                          </p:spTgt>
                                        </p:tgtEl>
                                        <p:attrNameLst>
                                          <p:attrName>style.visibility</p:attrName>
                                        </p:attrNameLst>
                                      </p:cBhvr>
                                      <p:to>
                                        <p:strVal val="visible"/>
                                      </p:to>
                                    </p:set>
                                    <p:animEffect transition="in" filter="wipe(up)">
                                      <p:cBhvr>
                                        <p:cTn id="57" dur="500"/>
                                        <p:tgtEl>
                                          <p:spTgt spid="4">
                                            <p:graphicEl>
                                              <a:dgm id="{57196B02-9A0B-4446-A862-058983FB05A8}"/>
                                            </p:graphicEl>
                                          </p:spTgt>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
                                            <p:graphicEl>
                                              <a:dgm id="{E705793C-AB28-0F4D-874B-AA203DB1FC6A}"/>
                                            </p:graphicEl>
                                          </p:spTgt>
                                        </p:tgtEl>
                                        <p:attrNameLst>
                                          <p:attrName>style.visibility</p:attrName>
                                        </p:attrNameLst>
                                      </p:cBhvr>
                                      <p:to>
                                        <p:strVal val="visible"/>
                                      </p:to>
                                    </p:set>
                                    <p:animEffect transition="in" filter="wipe(up)">
                                      <p:cBhvr>
                                        <p:cTn id="60" dur="500"/>
                                        <p:tgtEl>
                                          <p:spTgt spid="4">
                                            <p:graphicEl>
                                              <a:dgm id="{E705793C-AB28-0F4D-874B-AA203DB1FC6A}"/>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
                                            <p:graphicEl>
                                              <a:dgm id="{CE774281-8B53-2E4C-85CC-FDC98D7F7345}"/>
                                            </p:graphicEl>
                                          </p:spTgt>
                                        </p:tgtEl>
                                        <p:attrNameLst>
                                          <p:attrName>style.visibility</p:attrName>
                                        </p:attrNameLst>
                                      </p:cBhvr>
                                      <p:to>
                                        <p:strVal val="visible"/>
                                      </p:to>
                                    </p:set>
                                    <p:animEffect transition="in" filter="wipe(up)">
                                      <p:cBhvr>
                                        <p:cTn id="63" dur="500"/>
                                        <p:tgtEl>
                                          <p:spTgt spid="4">
                                            <p:graphicEl>
                                              <a:dgm id="{CE774281-8B53-2E4C-85CC-FDC98D7F7345}"/>
                                            </p:graphicEl>
                                          </p:spTgt>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
                                            <p:graphicEl>
                                              <a:dgm id="{2329BE03-63F0-6F4F-9E5B-22F316D91043}"/>
                                            </p:graphicEl>
                                          </p:spTgt>
                                        </p:tgtEl>
                                        <p:attrNameLst>
                                          <p:attrName>style.visibility</p:attrName>
                                        </p:attrNameLst>
                                      </p:cBhvr>
                                      <p:to>
                                        <p:strVal val="visible"/>
                                      </p:to>
                                    </p:set>
                                    <p:animEffect transition="in" filter="wipe(up)">
                                      <p:cBhvr>
                                        <p:cTn id="66" dur="500"/>
                                        <p:tgtEl>
                                          <p:spTgt spid="4">
                                            <p:graphicEl>
                                              <a:dgm id="{2329BE03-63F0-6F4F-9E5B-22F316D91043}"/>
                                            </p:graphicEl>
                                          </p:spTgt>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4">
                                            <p:graphicEl>
                                              <a:dgm id="{45EEBDCE-26B9-B045-8ECD-2F2F57ADB543}"/>
                                            </p:graphicEl>
                                          </p:spTgt>
                                        </p:tgtEl>
                                        <p:attrNameLst>
                                          <p:attrName>style.visibility</p:attrName>
                                        </p:attrNameLst>
                                      </p:cBhvr>
                                      <p:to>
                                        <p:strVal val="visible"/>
                                      </p:to>
                                    </p:set>
                                    <p:animEffect transition="in" filter="wipe(up)">
                                      <p:cBhvr>
                                        <p:cTn id="69" dur="500"/>
                                        <p:tgtEl>
                                          <p:spTgt spid="4">
                                            <p:graphicEl>
                                              <a:dgm id="{45EEBDCE-26B9-B045-8ECD-2F2F57ADB543}"/>
                                            </p:graphicEl>
                                          </p:spTgt>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4">
                                            <p:graphicEl>
                                              <a:dgm id="{4AE1FC51-F167-0947-84E3-5243A4DC2F60}"/>
                                            </p:graphicEl>
                                          </p:spTgt>
                                        </p:tgtEl>
                                        <p:attrNameLst>
                                          <p:attrName>style.visibility</p:attrName>
                                        </p:attrNameLst>
                                      </p:cBhvr>
                                      <p:to>
                                        <p:strVal val="visible"/>
                                      </p:to>
                                    </p:set>
                                    <p:animEffect transition="in" filter="wipe(up)">
                                      <p:cBhvr>
                                        <p:cTn id="72" dur="500"/>
                                        <p:tgtEl>
                                          <p:spTgt spid="4">
                                            <p:graphicEl>
                                              <a:dgm id="{4AE1FC51-F167-0947-84E3-5243A4DC2F60}"/>
                                            </p:graphic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4">
                                            <p:graphicEl>
                                              <a:dgm id="{00F065D5-4812-AC41-8044-8A85A4D5E324}"/>
                                            </p:graphicEl>
                                          </p:spTgt>
                                        </p:tgtEl>
                                        <p:attrNameLst>
                                          <p:attrName>style.visibility</p:attrName>
                                        </p:attrNameLst>
                                      </p:cBhvr>
                                      <p:to>
                                        <p:strVal val="visible"/>
                                      </p:to>
                                    </p:set>
                                    <p:animEffect transition="in" filter="wipe(up)">
                                      <p:cBhvr>
                                        <p:cTn id="75" dur="500"/>
                                        <p:tgtEl>
                                          <p:spTgt spid="4">
                                            <p:graphicEl>
                                              <a:dgm id="{00F065D5-4812-AC41-8044-8A85A4D5E324}"/>
                                            </p:graphicEl>
                                          </p:spTgt>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
                                            <p:graphicEl>
                                              <a:dgm id="{258CADBA-8765-EB48-A771-D2B5F04E4A9A}"/>
                                            </p:graphicEl>
                                          </p:spTgt>
                                        </p:tgtEl>
                                        <p:attrNameLst>
                                          <p:attrName>style.visibility</p:attrName>
                                        </p:attrNameLst>
                                      </p:cBhvr>
                                      <p:to>
                                        <p:strVal val="visible"/>
                                      </p:to>
                                    </p:set>
                                    <p:animEffect transition="in" filter="wipe(up)">
                                      <p:cBhvr>
                                        <p:cTn id="78" dur="500"/>
                                        <p:tgtEl>
                                          <p:spTgt spid="4">
                                            <p:graphicEl>
                                              <a:dgm id="{258CADBA-8765-EB48-A771-D2B5F04E4A9A}"/>
                                            </p:graphicEl>
                                          </p:spTgt>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4">
                                            <p:graphicEl>
                                              <a:dgm id="{035D8C62-17C9-DF4A-A74E-A2B4AEC72489}"/>
                                            </p:graphicEl>
                                          </p:spTgt>
                                        </p:tgtEl>
                                        <p:attrNameLst>
                                          <p:attrName>style.visibility</p:attrName>
                                        </p:attrNameLst>
                                      </p:cBhvr>
                                      <p:to>
                                        <p:strVal val="visible"/>
                                      </p:to>
                                    </p:set>
                                    <p:animEffect transition="in" filter="wipe(up)">
                                      <p:cBhvr>
                                        <p:cTn id="81" dur="500"/>
                                        <p:tgtEl>
                                          <p:spTgt spid="4">
                                            <p:graphicEl>
                                              <a:dgm id="{035D8C62-17C9-DF4A-A74E-A2B4AEC72489}"/>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
                                            <p:graphicEl>
                                              <a:dgm id="{78F25EE8-DBDA-544A-9609-79447E094129}"/>
                                            </p:graphicEl>
                                          </p:spTgt>
                                        </p:tgtEl>
                                        <p:attrNameLst>
                                          <p:attrName>style.visibility</p:attrName>
                                        </p:attrNameLst>
                                      </p:cBhvr>
                                      <p:to>
                                        <p:strVal val="visible"/>
                                      </p:to>
                                    </p:set>
                                    <p:animEffect transition="in" filter="wipe(up)">
                                      <p:cBhvr>
                                        <p:cTn id="84" dur="500"/>
                                        <p:tgtEl>
                                          <p:spTgt spid="4">
                                            <p:graphicEl>
                                              <a:dgm id="{78F25EE8-DBDA-544A-9609-79447E094129}"/>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
                                            <p:graphicEl>
                                              <a:dgm id="{37585A1B-2104-1E47-A57E-ECE4F5CCEB49}"/>
                                            </p:graphicEl>
                                          </p:spTgt>
                                        </p:tgtEl>
                                        <p:attrNameLst>
                                          <p:attrName>style.visibility</p:attrName>
                                        </p:attrNameLst>
                                      </p:cBhvr>
                                      <p:to>
                                        <p:strVal val="visible"/>
                                      </p:to>
                                    </p:set>
                                    <p:animEffect transition="in" filter="wipe(up)">
                                      <p:cBhvr>
                                        <p:cTn id="87" dur="500"/>
                                        <p:tgtEl>
                                          <p:spTgt spid="4">
                                            <p:graphicEl>
                                              <a:dgm id="{37585A1B-2104-1E47-A57E-ECE4F5CCEB49}"/>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4">
                                            <p:graphicEl>
                                              <a:dgm id="{56473E34-62EB-B246-82A0-6C4818AF00A0}"/>
                                            </p:graphicEl>
                                          </p:spTgt>
                                        </p:tgtEl>
                                        <p:attrNameLst>
                                          <p:attrName>style.visibility</p:attrName>
                                        </p:attrNameLst>
                                      </p:cBhvr>
                                      <p:to>
                                        <p:strVal val="visible"/>
                                      </p:to>
                                    </p:set>
                                    <p:animEffect transition="in" filter="wipe(up)">
                                      <p:cBhvr>
                                        <p:cTn id="90" dur="500"/>
                                        <p:tgtEl>
                                          <p:spTgt spid="4">
                                            <p:graphicEl>
                                              <a:dgm id="{56473E34-62EB-B246-82A0-6C4818AF00A0}"/>
                                            </p:graphicEl>
                                          </p:spTgt>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4">
                                            <p:graphicEl>
                                              <a:dgm id="{11B90F25-A3AE-0C4E-9E4B-98FBAE3EFC92}"/>
                                            </p:graphicEl>
                                          </p:spTgt>
                                        </p:tgtEl>
                                        <p:attrNameLst>
                                          <p:attrName>style.visibility</p:attrName>
                                        </p:attrNameLst>
                                      </p:cBhvr>
                                      <p:to>
                                        <p:strVal val="visible"/>
                                      </p:to>
                                    </p:set>
                                    <p:animEffect transition="in" filter="wipe(up)">
                                      <p:cBhvr>
                                        <p:cTn id="93" dur="500"/>
                                        <p:tgtEl>
                                          <p:spTgt spid="4">
                                            <p:graphicEl>
                                              <a:dgm id="{11B90F25-A3AE-0C4E-9E4B-98FBAE3EFC92}"/>
                                            </p:graphicEl>
                                          </p:spTgt>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4">
                                            <p:graphicEl>
                                              <a:dgm id="{D23C605B-61EB-444F-88D3-FA1CB4C67A83}"/>
                                            </p:graphicEl>
                                          </p:spTgt>
                                        </p:tgtEl>
                                        <p:attrNameLst>
                                          <p:attrName>style.visibility</p:attrName>
                                        </p:attrNameLst>
                                      </p:cBhvr>
                                      <p:to>
                                        <p:strVal val="visible"/>
                                      </p:to>
                                    </p:set>
                                    <p:animEffect transition="in" filter="wipe(up)">
                                      <p:cBhvr>
                                        <p:cTn id="96" dur="500"/>
                                        <p:tgtEl>
                                          <p:spTgt spid="4">
                                            <p:graphicEl>
                                              <a:dgm id="{D23C605B-61EB-444F-88D3-FA1CB4C67A83}"/>
                                            </p:graphicEl>
                                          </p:spTgt>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up)">
                                      <p:cBhvr>
                                        <p:cTn id="99" dur="500"/>
                                        <p:tgtEl>
                                          <p:spTgt spid="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4">
                                            <p:graphicEl>
                                              <a:dgm id="{D1225C24-E272-AF4A-8A1D-2D5634AE744C}"/>
                                            </p:graphicEl>
                                          </p:spTgt>
                                        </p:tgtEl>
                                        <p:attrNameLst>
                                          <p:attrName>style.visibility</p:attrName>
                                        </p:attrNameLst>
                                      </p:cBhvr>
                                      <p:to>
                                        <p:strVal val="visible"/>
                                      </p:to>
                                    </p:set>
                                    <p:animEffect transition="in" filter="wipe(up)">
                                      <p:cBhvr>
                                        <p:cTn id="104" dur="500"/>
                                        <p:tgtEl>
                                          <p:spTgt spid="4">
                                            <p:graphicEl>
                                              <a:dgm id="{D1225C24-E272-AF4A-8A1D-2D5634AE744C}"/>
                                            </p:graphicEl>
                                          </p:spTgt>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
                                            <p:graphicEl>
                                              <a:dgm id="{21886E74-EE89-1241-AD60-B79EF6368D9E}"/>
                                            </p:graphicEl>
                                          </p:spTgt>
                                        </p:tgtEl>
                                        <p:attrNameLst>
                                          <p:attrName>style.visibility</p:attrName>
                                        </p:attrNameLst>
                                      </p:cBhvr>
                                      <p:to>
                                        <p:strVal val="visible"/>
                                      </p:to>
                                    </p:set>
                                    <p:animEffect transition="in" filter="wipe(up)">
                                      <p:cBhvr>
                                        <p:cTn id="107" dur="500"/>
                                        <p:tgtEl>
                                          <p:spTgt spid="4">
                                            <p:graphicEl>
                                              <a:dgm id="{21886E74-EE89-1241-AD60-B79EF6368D9E}"/>
                                            </p:graphicEl>
                                          </p:spTgt>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4">
                                            <p:graphicEl>
                                              <a:dgm id="{13539B19-8074-7049-909D-51DCDD4F787C}"/>
                                            </p:graphicEl>
                                          </p:spTgt>
                                        </p:tgtEl>
                                        <p:attrNameLst>
                                          <p:attrName>style.visibility</p:attrName>
                                        </p:attrNameLst>
                                      </p:cBhvr>
                                      <p:to>
                                        <p:strVal val="visible"/>
                                      </p:to>
                                    </p:set>
                                    <p:animEffect transition="in" filter="wipe(up)">
                                      <p:cBhvr>
                                        <p:cTn id="110" dur="500"/>
                                        <p:tgtEl>
                                          <p:spTgt spid="4">
                                            <p:graphicEl>
                                              <a:dgm id="{13539B19-8074-7049-909D-51DCDD4F787C}"/>
                                            </p:graphicEl>
                                          </p:spTgt>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4">
                                            <p:graphicEl>
                                              <a:dgm id="{50BBCF8B-70C9-1143-BC60-ED5089BC7895}"/>
                                            </p:graphicEl>
                                          </p:spTgt>
                                        </p:tgtEl>
                                        <p:attrNameLst>
                                          <p:attrName>style.visibility</p:attrName>
                                        </p:attrNameLst>
                                      </p:cBhvr>
                                      <p:to>
                                        <p:strVal val="visible"/>
                                      </p:to>
                                    </p:set>
                                    <p:animEffect transition="in" filter="wipe(up)">
                                      <p:cBhvr>
                                        <p:cTn id="113" dur="500"/>
                                        <p:tgtEl>
                                          <p:spTgt spid="4">
                                            <p:graphicEl>
                                              <a:dgm id="{50BBCF8B-70C9-1143-BC60-ED5089BC7895}"/>
                                            </p:graphicEl>
                                          </p:spTgt>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4">
                                            <p:graphicEl>
                                              <a:dgm id="{67905308-DFD3-814C-B0CE-7CACDFDC10EF}"/>
                                            </p:graphicEl>
                                          </p:spTgt>
                                        </p:tgtEl>
                                        <p:attrNameLst>
                                          <p:attrName>style.visibility</p:attrName>
                                        </p:attrNameLst>
                                      </p:cBhvr>
                                      <p:to>
                                        <p:strVal val="visible"/>
                                      </p:to>
                                    </p:set>
                                    <p:animEffect transition="in" filter="wipe(up)">
                                      <p:cBhvr>
                                        <p:cTn id="116" dur="500"/>
                                        <p:tgtEl>
                                          <p:spTgt spid="4">
                                            <p:graphicEl>
                                              <a:dgm id="{67905308-DFD3-814C-B0CE-7CACDFDC10EF}"/>
                                            </p:graphicEl>
                                          </p:spTgt>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4">
                                            <p:graphicEl>
                                              <a:dgm id="{222AD54D-8222-A546-A64A-2FBCFD870F85}"/>
                                            </p:graphicEl>
                                          </p:spTgt>
                                        </p:tgtEl>
                                        <p:attrNameLst>
                                          <p:attrName>style.visibility</p:attrName>
                                        </p:attrNameLst>
                                      </p:cBhvr>
                                      <p:to>
                                        <p:strVal val="visible"/>
                                      </p:to>
                                    </p:set>
                                    <p:animEffect transition="in" filter="wipe(up)">
                                      <p:cBhvr>
                                        <p:cTn id="119" dur="500"/>
                                        <p:tgtEl>
                                          <p:spTgt spid="4">
                                            <p:graphicEl>
                                              <a:dgm id="{222AD54D-8222-A546-A64A-2FBCFD870F85}"/>
                                            </p:graphicEl>
                                          </p:spTgt>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4">
                                            <p:graphicEl>
                                              <a:dgm id="{B52F9A13-EF1A-1445-B1F8-0DFA78441CF9}"/>
                                            </p:graphicEl>
                                          </p:spTgt>
                                        </p:tgtEl>
                                        <p:attrNameLst>
                                          <p:attrName>style.visibility</p:attrName>
                                        </p:attrNameLst>
                                      </p:cBhvr>
                                      <p:to>
                                        <p:strVal val="visible"/>
                                      </p:to>
                                    </p:set>
                                    <p:animEffect transition="in" filter="wipe(up)">
                                      <p:cBhvr>
                                        <p:cTn id="122" dur="500"/>
                                        <p:tgtEl>
                                          <p:spTgt spid="4">
                                            <p:graphicEl>
                                              <a:dgm id="{B52F9A13-EF1A-1445-B1F8-0DFA78441CF9}"/>
                                            </p:graphicEl>
                                          </p:spTgt>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4">
                                            <p:graphicEl>
                                              <a:dgm id="{57E81BAE-226E-3240-B49D-9C58CBF15310}"/>
                                            </p:graphicEl>
                                          </p:spTgt>
                                        </p:tgtEl>
                                        <p:attrNameLst>
                                          <p:attrName>style.visibility</p:attrName>
                                        </p:attrNameLst>
                                      </p:cBhvr>
                                      <p:to>
                                        <p:strVal val="visible"/>
                                      </p:to>
                                    </p:set>
                                    <p:animEffect transition="in" filter="wipe(up)">
                                      <p:cBhvr>
                                        <p:cTn id="125" dur="500"/>
                                        <p:tgtEl>
                                          <p:spTgt spid="4">
                                            <p:graphicEl>
                                              <a:dgm id="{57E81BAE-226E-3240-B49D-9C58CBF15310}"/>
                                            </p:graphicEl>
                                          </p:spTgt>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4">
                                            <p:graphicEl>
                                              <a:dgm id="{A56876F4-1E62-944D-B711-2FEC5C7E4DAB}"/>
                                            </p:graphicEl>
                                          </p:spTgt>
                                        </p:tgtEl>
                                        <p:attrNameLst>
                                          <p:attrName>style.visibility</p:attrName>
                                        </p:attrNameLst>
                                      </p:cBhvr>
                                      <p:to>
                                        <p:strVal val="visible"/>
                                      </p:to>
                                    </p:set>
                                    <p:animEffect transition="in" filter="wipe(up)">
                                      <p:cBhvr>
                                        <p:cTn id="128" dur="500"/>
                                        <p:tgtEl>
                                          <p:spTgt spid="4">
                                            <p:graphicEl>
                                              <a:dgm id="{A56876F4-1E62-944D-B711-2FEC5C7E4DAB}"/>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4">
                                            <p:graphicEl>
                                              <a:dgm id="{59F31C9B-90D8-C04B-9DC7-3A62A7DB9CD4}"/>
                                            </p:graphicEl>
                                          </p:spTgt>
                                        </p:tgtEl>
                                        <p:attrNameLst>
                                          <p:attrName>style.visibility</p:attrName>
                                        </p:attrNameLst>
                                      </p:cBhvr>
                                      <p:to>
                                        <p:strVal val="visible"/>
                                      </p:to>
                                    </p:set>
                                    <p:animEffect transition="in" filter="wipe(up)">
                                      <p:cBhvr>
                                        <p:cTn id="131" dur="500"/>
                                        <p:tgtEl>
                                          <p:spTgt spid="4">
                                            <p:graphicEl>
                                              <a:dgm id="{59F31C9B-90D8-C04B-9DC7-3A62A7DB9CD4}"/>
                                            </p:graphicEl>
                                          </p:spTgt>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4">
                                            <p:graphicEl>
                                              <a:dgm id="{BCD9EEDB-6917-294E-A70E-015FA3C1343D}"/>
                                            </p:graphicEl>
                                          </p:spTgt>
                                        </p:tgtEl>
                                        <p:attrNameLst>
                                          <p:attrName>style.visibility</p:attrName>
                                        </p:attrNameLst>
                                      </p:cBhvr>
                                      <p:to>
                                        <p:strVal val="visible"/>
                                      </p:to>
                                    </p:set>
                                    <p:animEffect transition="in" filter="wipe(up)">
                                      <p:cBhvr>
                                        <p:cTn id="134" dur="500"/>
                                        <p:tgtEl>
                                          <p:spTgt spid="4">
                                            <p:graphicEl>
                                              <a:dgm id="{BCD9EEDB-6917-294E-A70E-015FA3C1343D}"/>
                                            </p:graphicEl>
                                          </p:spTgt>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4">
                                            <p:graphicEl>
                                              <a:dgm id="{6BC6106A-9C86-194B-8281-75CCA3E0DE1E}"/>
                                            </p:graphicEl>
                                          </p:spTgt>
                                        </p:tgtEl>
                                        <p:attrNameLst>
                                          <p:attrName>style.visibility</p:attrName>
                                        </p:attrNameLst>
                                      </p:cBhvr>
                                      <p:to>
                                        <p:strVal val="visible"/>
                                      </p:to>
                                    </p:set>
                                    <p:animEffect transition="in" filter="wipe(up)">
                                      <p:cBhvr>
                                        <p:cTn id="137" dur="500"/>
                                        <p:tgtEl>
                                          <p:spTgt spid="4">
                                            <p:graphicEl>
                                              <a:dgm id="{6BC6106A-9C86-194B-8281-75CCA3E0DE1E}"/>
                                            </p:graphicEl>
                                          </p:spTgt>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4">
                                            <p:graphicEl>
                                              <a:dgm id="{A5F4AF84-93CE-334B-A0B1-0DF3EBE584B4}"/>
                                            </p:graphicEl>
                                          </p:spTgt>
                                        </p:tgtEl>
                                        <p:attrNameLst>
                                          <p:attrName>style.visibility</p:attrName>
                                        </p:attrNameLst>
                                      </p:cBhvr>
                                      <p:to>
                                        <p:strVal val="visible"/>
                                      </p:to>
                                    </p:set>
                                    <p:animEffect transition="in" filter="wipe(up)">
                                      <p:cBhvr>
                                        <p:cTn id="140" dur="500"/>
                                        <p:tgtEl>
                                          <p:spTgt spid="4">
                                            <p:graphicEl>
                                              <a:dgm id="{A5F4AF84-93CE-334B-A0B1-0DF3EBE584B4}"/>
                                            </p:graphicEl>
                                          </p:spTgt>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4">
                                            <p:graphicEl>
                                              <a:dgm id="{D780142C-7AF5-454F-8A6E-F976C17A1C0A}"/>
                                            </p:graphicEl>
                                          </p:spTgt>
                                        </p:tgtEl>
                                        <p:attrNameLst>
                                          <p:attrName>style.visibility</p:attrName>
                                        </p:attrNameLst>
                                      </p:cBhvr>
                                      <p:to>
                                        <p:strVal val="visible"/>
                                      </p:to>
                                    </p:set>
                                    <p:animEffect transition="in" filter="wipe(up)">
                                      <p:cBhvr>
                                        <p:cTn id="143" dur="500"/>
                                        <p:tgtEl>
                                          <p:spTgt spid="4">
                                            <p:graphicEl>
                                              <a:dgm id="{D780142C-7AF5-454F-8A6E-F976C17A1C0A}"/>
                                            </p:graphicEl>
                                          </p:spTgt>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4">
                                            <p:graphicEl>
                                              <a:dgm id="{FC7F29FB-7B8A-F64C-B1EB-FD8877B289C5}"/>
                                            </p:graphicEl>
                                          </p:spTgt>
                                        </p:tgtEl>
                                        <p:attrNameLst>
                                          <p:attrName>style.visibility</p:attrName>
                                        </p:attrNameLst>
                                      </p:cBhvr>
                                      <p:to>
                                        <p:strVal val="visible"/>
                                      </p:to>
                                    </p:set>
                                    <p:animEffect transition="in" filter="wipe(up)">
                                      <p:cBhvr>
                                        <p:cTn id="146" dur="500"/>
                                        <p:tgtEl>
                                          <p:spTgt spid="4">
                                            <p:graphicEl>
                                              <a:dgm id="{FC7F29FB-7B8A-F64C-B1EB-FD8877B289C5}"/>
                                            </p:graphicEl>
                                          </p:spTgt>
                                        </p:tgtEl>
                                      </p:cBhvr>
                                    </p:animEffect>
                                  </p:childTnLst>
                                </p:cTn>
                              </p:par>
                              <p:par>
                                <p:cTn id="147" presetID="22" presetClass="entr" presetSubtype="1" fill="hold" grpId="0" nodeType="withEffect">
                                  <p:stCondLst>
                                    <p:cond delay="0"/>
                                  </p:stCondLst>
                                  <p:childTnLst>
                                    <p:set>
                                      <p:cBhvr>
                                        <p:cTn id="148" dur="1" fill="hold">
                                          <p:stCondLst>
                                            <p:cond delay="0"/>
                                          </p:stCondLst>
                                        </p:cTn>
                                        <p:tgtEl>
                                          <p:spTgt spid="4">
                                            <p:graphicEl>
                                              <a:dgm id="{339C5866-259D-354F-B5A8-E731336BEC19}"/>
                                            </p:graphicEl>
                                          </p:spTgt>
                                        </p:tgtEl>
                                        <p:attrNameLst>
                                          <p:attrName>style.visibility</p:attrName>
                                        </p:attrNameLst>
                                      </p:cBhvr>
                                      <p:to>
                                        <p:strVal val="visible"/>
                                      </p:to>
                                    </p:set>
                                    <p:animEffect transition="in" filter="wipe(up)">
                                      <p:cBhvr>
                                        <p:cTn id="149" dur="500"/>
                                        <p:tgtEl>
                                          <p:spTgt spid="4">
                                            <p:graphicEl>
                                              <a:dgm id="{339C5866-259D-354F-B5A8-E731336BEC19}"/>
                                            </p:graphicEl>
                                          </p:spTgt>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4">
                                            <p:graphicEl>
                                              <a:dgm id="{729A3F95-20D4-F747-96DD-019B103912E1}"/>
                                            </p:graphicEl>
                                          </p:spTgt>
                                        </p:tgtEl>
                                        <p:attrNameLst>
                                          <p:attrName>style.visibility</p:attrName>
                                        </p:attrNameLst>
                                      </p:cBhvr>
                                      <p:to>
                                        <p:strVal val="visible"/>
                                      </p:to>
                                    </p:set>
                                    <p:animEffect transition="in" filter="wipe(up)">
                                      <p:cBhvr>
                                        <p:cTn id="152" dur="500"/>
                                        <p:tgtEl>
                                          <p:spTgt spid="4">
                                            <p:graphicEl>
                                              <a:dgm id="{729A3F95-20D4-F747-96DD-019B103912E1}"/>
                                            </p:graphicEl>
                                          </p:spTgt>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4">
                                            <p:graphicEl>
                                              <a:dgm id="{17C2E211-BE68-B347-80DE-F35A47A72D97}"/>
                                            </p:graphicEl>
                                          </p:spTgt>
                                        </p:tgtEl>
                                        <p:attrNameLst>
                                          <p:attrName>style.visibility</p:attrName>
                                        </p:attrNameLst>
                                      </p:cBhvr>
                                      <p:to>
                                        <p:strVal val="visible"/>
                                      </p:to>
                                    </p:set>
                                    <p:animEffect transition="in" filter="wipe(up)">
                                      <p:cBhvr>
                                        <p:cTn id="155" dur="500"/>
                                        <p:tgtEl>
                                          <p:spTgt spid="4">
                                            <p:graphicEl>
                                              <a:dgm id="{17C2E211-BE68-B347-80DE-F35A47A72D97}"/>
                                            </p:graphicEl>
                                          </p:spTgt>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4">
                                            <p:graphicEl>
                                              <a:dgm id="{F869BFEB-73EB-2945-9296-40C07B97C69E}"/>
                                            </p:graphicEl>
                                          </p:spTgt>
                                        </p:tgtEl>
                                        <p:attrNameLst>
                                          <p:attrName>style.visibility</p:attrName>
                                        </p:attrNameLst>
                                      </p:cBhvr>
                                      <p:to>
                                        <p:strVal val="visible"/>
                                      </p:to>
                                    </p:set>
                                    <p:animEffect transition="in" filter="wipe(up)">
                                      <p:cBhvr>
                                        <p:cTn id="158" dur="500"/>
                                        <p:tgtEl>
                                          <p:spTgt spid="4">
                                            <p:graphicEl>
                                              <a:dgm id="{F869BFEB-73EB-2945-9296-40C07B97C69E}"/>
                                            </p:graphicEl>
                                          </p:spTgt>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4">
                                            <p:graphicEl>
                                              <a:dgm id="{ED818997-1BCC-5441-889A-D18FE4098140}"/>
                                            </p:graphicEl>
                                          </p:spTgt>
                                        </p:tgtEl>
                                        <p:attrNameLst>
                                          <p:attrName>style.visibility</p:attrName>
                                        </p:attrNameLst>
                                      </p:cBhvr>
                                      <p:to>
                                        <p:strVal val="visible"/>
                                      </p:to>
                                    </p:set>
                                    <p:animEffect transition="in" filter="wipe(up)">
                                      <p:cBhvr>
                                        <p:cTn id="161" dur="500"/>
                                        <p:tgtEl>
                                          <p:spTgt spid="4">
                                            <p:graphicEl>
                                              <a:dgm id="{ED818997-1BCC-5441-889A-D18FE4098140}"/>
                                            </p:graphicEl>
                                          </p:spTgt>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4">
                                            <p:graphicEl>
                                              <a:dgm id="{9941954C-87AA-364F-9DC8-C6E4AE0621A9}"/>
                                            </p:graphicEl>
                                          </p:spTgt>
                                        </p:tgtEl>
                                        <p:attrNameLst>
                                          <p:attrName>style.visibility</p:attrName>
                                        </p:attrNameLst>
                                      </p:cBhvr>
                                      <p:to>
                                        <p:strVal val="visible"/>
                                      </p:to>
                                    </p:set>
                                    <p:animEffect transition="in" filter="wipe(up)">
                                      <p:cBhvr>
                                        <p:cTn id="164" dur="500"/>
                                        <p:tgtEl>
                                          <p:spTgt spid="4">
                                            <p:graphicEl>
                                              <a:dgm id="{9941954C-87AA-364F-9DC8-C6E4AE0621A9}"/>
                                            </p:graphicEl>
                                          </p:spTgt>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6"/>
                                        </p:tgtEl>
                                        <p:attrNameLst>
                                          <p:attrName>style.visibility</p:attrName>
                                        </p:attrNameLst>
                                      </p:cBhvr>
                                      <p:to>
                                        <p:strVal val="visible"/>
                                      </p:to>
                                    </p:set>
                                    <p:animEffect transition="in" filter="wipe(up)">
                                      <p:cBhvr>
                                        <p:cTn id="1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survey GPS structure</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Callout 4"/>
          <p:cNvSpPr/>
          <p:nvPr/>
        </p:nvSpPr>
        <p:spPr>
          <a:xfrm>
            <a:off x="9291173" y="2995200"/>
            <a:ext cx="2015510" cy="566035"/>
          </a:xfrm>
          <a:prstGeom prst="leftArrowCallout">
            <a:avLst>
              <a:gd name="adj1" fmla="val 25000"/>
              <a:gd name="adj2" fmla="val 25000"/>
              <a:gd name="adj3" fmla="val 25000"/>
              <a:gd name="adj4" fmla="val 69772"/>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Project level</a:t>
            </a:r>
          </a:p>
        </p:txBody>
      </p:sp>
      <p:sp>
        <p:nvSpPr>
          <p:cNvPr id="6" name="Left Arrow Callout 5"/>
          <p:cNvSpPr/>
          <p:nvPr/>
        </p:nvSpPr>
        <p:spPr>
          <a:xfrm>
            <a:off x="9594000" y="3718800"/>
            <a:ext cx="1725608" cy="566035"/>
          </a:xfrm>
          <a:prstGeom prst="leftArrowCallout">
            <a:avLst>
              <a:gd name="adj1" fmla="val 25000"/>
              <a:gd name="adj2" fmla="val 25000"/>
              <a:gd name="adj3" fmla="val 25000"/>
              <a:gd name="adj4" fmla="val 7637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Survey level</a:t>
            </a:r>
          </a:p>
        </p:txBody>
      </p:sp>
      <p:sp>
        <p:nvSpPr>
          <p:cNvPr id="7" name="Left Arrow Callout 6"/>
          <p:cNvSpPr/>
          <p:nvPr/>
        </p:nvSpPr>
        <p:spPr>
          <a:xfrm flipH="1">
            <a:off x="2995200" y="4442400"/>
            <a:ext cx="1463316" cy="566035"/>
          </a:xfrm>
          <a:prstGeom prst="leftArrowCallout">
            <a:avLst>
              <a:gd name="adj1" fmla="val 25000"/>
              <a:gd name="adj2" fmla="val 25000"/>
              <a:gd name="adj3" fmla="val 25000"/>
              <a:gd name="adj4" fmla="val 7637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Day level</a:t>
            </a:r>
          </a:p>
        </p:txBody>
      </p:sp>
      <p:sp>
        <p:nvSpPr>
          <p:cNvPr id="15" name="Date Placeholder 14">
            <a:extLst>
              <a:ext uri="{FF2B5EF4-FFF2-40B4-BE49-F238E27FC236}">
                <a16:creationId xmlns:a16="http://schemas.microsoft.com/office/drawing/2014/main" id="{3DAF8547-570B-0A42-8FD8-5984ACF33579}"/>
              </a:ext>
            </a:extLst>
          </p:cNvPr>
          <p:cNvSpPr>
            <a:spLocks noGrp="1"/>
          </p:cNvSpPr>
          <p:nvPr>
            <p:ph type="dt" sz="half" idx="10"/>
          </p:nvPr>
        </p:nvSpPr>
        <p:spPr/>
        <p:txBody>
          <a:bodyPr/>
          <a:lstStyle/>
          <a:p>
            <a:r>
              <a:rPr lang="en-US"/>
              <a:t>2021/08/09</a:t>
            </a:r>
          </a:p>
        </p:txBody>
      </p:sp>
      <p:sp>
        <p:nvSpPr>
          <p:cNvPr id="16" name="Footer Placeholder 15">
            <a:extLst>
              <a:ext uri="{FF2B5EF4-FFF2-40B4-BE49-F238E27FC236}">
                <a16:creationId xmlns:a16="http://schemas.microsoft.com/office/drawing/2014/main" id="{3727DF41-043F-8747-B10B-432FC375AFD2}"/>
              </a:ext>
            </a:extLst>
          </p:cNvPr>
          <p:cNvSpPr>
            <a:spLocks noGrp="1"/>
          </p:cNvSpPr>
          <p:nvPr>
            <p:ph type="ftr" sz="quarter" idx="11"/>
          </p:nvPr>
        </p:nvSpPr>
        <p:spPr/>
        <p:txBody>
          <a:bodyPr/>
          <a:lstStyle/>
          <a:p>
            <a:r>
              <a:rPr lang="en-US"/>
              <a:t>Setup and batch processing with sh_gamit</a:t>
            </a:r>
          </a:p>
        </p:txBody>
      </p:sp>
      <p:sp>
        <p:nvSpPr>
          <p:cNvPr id="17" name="Slide Number Placeholder 16">
            <a:extLst>
              <a:ext uri="{FF2B5EF4-FFF2-40B4-BE49-F238E27FC236}">
                <a16:creationId xmlns:a16="http://schemas.microsoft.com/office/drawing/2014/main" id="{B1B75E10-F918-994A-9A7D-65706C62CFB6}"/>
              </a:ext>
            </a:extLst>
          </p:cNvPr>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233496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6AE14812-13AA-624B-B73A-7AA4E726FAF7}"/>
                                            </p:graphicEl>
                                          </p:spTgt>
                                        </p:tgtEl>
                                        <p:attrNameLst>
                                          <p:attrName>style.visibility</p:attrName>
                                        </p:attrNameLst>
                                      </p:cBhvr>
                                      <p:to>
                                        <p:strVal val="visible"/>
                                      </p:to>
                                    </p:set>
                                    <p:animEffect transition="in" filter="wipe(up)">
                                      <p:cBhvr>
                                        <p:cTn id="7" dur="500"/>
                                        <p:tgtEl>
                                          <p:spTgt spid="4">
                                            <p:graphicEl>
                                              <a:dgm id="{6AE14812-13AA-624B-B73A-7AA4E726FAF7}"/>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FBDCFBB0-1654-394E-A4B6-F452F0FED3DB}"/>
                                            </p:graphicEl>
                                          </p:spTgt>
                                        </p:tgtEl>
                                        <p:attrNameLst>
                                          <p:attrName>style.visibility</p:attrName>
                                        </p:attrNameLst>
                                      </p:cBhvr>
                                      <p:to>
                                        <p:strVal val="visible"/>
                                      </p:to>
                                    </p:set>
                                    <p:animEffect transition="in" filter="wipe(up)">
                                      <p:cBhvr>
                                        <p:cTn id="10" dur="500"/>
                                        <p:tgtEl>
                                          <p:spTgt spid="4">
                                            <p:graphicEl>
                                              <a:dgm id="{FBDCFBB0-1654-394E-A4B6-F452F0FED3DB}"/>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graphicEl>
                                              <a:dgm id="{05194E03-96C8-4146-A426-14F37A62A633}"/>
                                            </p:graphicEl>
                                          </p:spTgt>
                                        </p:tgtEl>
                                        <p:attrNameLst>
                                          <p:attrName>style.visibility</p:attrName>
                                        </p:attrNameLst>
                                      </p:cBhvr>
                                      <p:to>
                                        <p:strVal val="visible"/>
                                      </p:to>
                                    </p:set>
                                    <p:animEffect transition="in" filter="wipe(up)">
                                      <p:cBhvr>
                                        <p:cTn id="18" dur="500"/>
                                        <p:tgtEl>
                                          <p:spTgt spid="4">
                                            <p:graphicEl>
                                              <a:dgm id="{05194E03-96C8-4146-A426-14F37A62A633}"/>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080C438B-0599-1B4F-A8BE-F3CB90A503C2}"/>
                                            </p:graphicEl>
                                          </p:spTgt>
                                        </p:tgtEl>
                                        <p:attrNameLst>
                                          <p:attrName>style.visibility</p:attrName>
                                        </p:attrNameLst>
                                      </p:cBhvr>
                                      <p:to>
                                        <p:strVal val="visible"/>
                                      </p:to>
                                    </p:set>
                                    <p:animEffect transition="in" filter="wipe(up)">
                                      <p:cBhvr>
                                        <p:cTn id="21" dur="500"/>
                                        <p:tgtEl>
                                          <p:spTgt spid="4">
                                            <p:graphicEl>
                                              <a:dgm id="{080C438B-0599-1B4F-A8BE-F3CB90A503C2}"/>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
                                            <p:graphicEl>
                                              <a:dgm id="{07B70E8F-9894-CC40-A004-2A95B5A89A8D}"/>
                                            </p:graphicEl>
                                          </p:spTgt>
                                        </p:tgtEl>
                                        <p:attrNameLst>
                                          <p:attrName>style.visibility</p:attrName>
                                        </p:attrNameLst>
                                      </p:cBhvr>
                                      <p:to>
                                        <p:strVal val="visible"/>
                                      </p:to>
                                    </p:set>
                                    <p:animEffect transition="in" filter="wipe(up)">
                                      <p:cBhvr>
                                        <p:cTn id="24" dur="500"/>
                                        <p:tgtEl>
                                          <p:spTgt spid="4">
                                            <p:graphicEl>
                                              <a:dgm id="{07B70E8F-9894-CC40-A004-2A95B5A89A8D}"/>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graphicEl>
                                              <a:dgm id="{30E679A3-9A67-D942-B430-93822837B35A}"/>
                                            </p:graphicEl>
                                          </p:spTgt>
                                        </p:tgtEl>
                                        <p:attrNameLst>
                                          <p:attrName>style.visibility</p:attrName>
                                        </p:attrNameLst>
                                      </p:cBhvr>
                                      <p:to>
                                        <p:strVal val="visible"/>
                                      </p:to>
                                    </p:set>
                                    <p:animEffect transition="in" filter="wipe(up)">
                                      <p:cBhvr>
                                        <p:cTn id="27" dur="500"/>
                                        <p:tgtEl>
                                          <p:spTgt spid="4">
                                            <p:graphicEl>
                                              <a:dgm id="{30E679A3-9A67-D942-B430-93822837B35A}"/>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
                                            <p:graphicEl>
                                              <a:dgm id="{213475F7-A7AC-8B46-AC06-BF3A6DE22543}"/>
                                            </p:graphicEl>
                                          </p:spTgt>
                                        </p:tgtEl>
                                        <p:attrNameLst>
                                          <p:attrName>style.visibility</p:attrName>
                                        </p:attrNameLst>
                                      </p:cBhvr>
                                      <p:to>
                                        <p:strVal val="visible"/>
                                      </p:to>
                                    </p:set>
                                    <p:animEffect transition="in" filter="wipe(up)">
                                      <p:cBhvr>
                                        <p:cTn id="30" dur="500"/>
                                        <p:tgtEl>
                                          <p:spTgt spid="4">
                                            <p:graphicEl>
                                              <a:dgm id="{213475F7-A7AC-8B46-AC06-BF3A6DE22543}"/>
                                            </p:graphic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4">
                                            <p:graphicEl>
                                              <a:dgm id="{2EF8D32A-8F8D-3B48-8638-5AD9B5E1725C}"/>
                                            </p:graphicEl>
                                          </p:spTgt>
                                        </p:tgtEl>
                                        <p:attrNameLst>
                                          <p:attrName>style.visibility</p:attrName>
                                        </p:attrNameLst>
                                      </p:cBhvr>
                                      <p:to>
                                        <p:strVal val="visible"/>
                                      </p:to>
                                    </p:set>
                                    <p:animEffect transition="in" filter="wipe(up)">
                                      <p:cBhvr>
                                        <p:cTn id="33" dur="500"/>
                                        <p:tgtEl>
                                          <p:spTgt spid="4">
                                            <p:graphicEl>
                                              <a:dgm id="{2EF8D32A-8F8D-3B48-8638-5AD9B5E1725C}"/>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graphicEl>
                                              <a:dgm id="{897285B6-9994-1647-A64E-167C3024C020}"/>
                                            </p:graphicEl>
                                          </p:spTgt>
                                        </p:tgtEl>
                                        <p:attrNameLst>
                                          <p:attrName>style.visibility</p:attrName>
                                        </p:attrNameLst>
                                      </p:cBhvr>
                                      <p:to>
                                        <p:strVal val="visible"/>
                                      </p:to>
                                    </p:set>
                                    <p:animEffect transition="in" filter="wipe(up)">
                                      <p:cBhvr>
                                        <p:cTn id="36" dur="500"/>
                                        <p:tgtEl>
                                          <p:spTgt spid="4">
                                            <p:graphicEl>
                                              <a:dgm id="{897285B6-9994-1647-A64E-167C3024C020}"/>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945E3754-754B-B44A-855D-5A6F3017933A}"/>
                                            </p:graphicEl>
                                          </p:spTgt>
                                        </p:tgtEl>
                                        <p:attrNameLst>
                                          <p:attrName>style.visibility</p:attrName>
                                        </p:attrNameLst>
                                      </p:cBhvr>
                                      <p:to>
                                        <p:strVal val="visible"/>
                                      </p:to>
                                    </p:set>
                                    <p:animEffect transition="in" filter="wipe(up)">
                                      <p:cBhvr>
                                        <p:cTn id="39" dur="500"/>
                                        <p:tgtEl>
                                          <p:spTgt spid="4">
                                            <p:graphicEl>
                                              <a:dgm id="{945E3754-754B-B44A-855D-5A6F3017933A}"/>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
                                            <p:graphicEl>
                                              <a:dgm id="{83FB8AE6-109C-084C-8C3C-76E781EE194B}"/>
                                            </p:graphicEl>
                                          </p:spTgt>
                                        </p:tgtEl>
                                        <p:attrNameLst>
                                          <p:attrName>style.visibility</p:attrName>
                                        </p:attrNameLst>
                                      </p:cBhvr>
                                      <p:to>
                                        <p:strVal val="visible"/>
                                      </p:to>
                                    </p:set>
                                    <p:animEffect transition="in" filter="wipe(up)">
                                      <p:cBhvr>
                                        <p:cTn id="42" dur="500"/>
                                        <p:tgtEl>
                                          <p:spTgt spid="4">
                                            <p:graphicEl>
                                              <a:dgm id="{83FB8AE6-109C-084C-8C3C-76E781EE194B}"/>
                                            </p:graphic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
                                            <p:graphicEl>
                                              <a:dgm id="{B1064D90-5A07-4149-BB66-B45C5E3BE934}"/>
                                            </p:graphicEl>
                                          </p:spTgt>
                                        </p:tgtEl>
                                        <p:attrNameLst>
                                          <p:attrName>style.visibility</p:attrName>
                                        </p:attrNameLst>
                                      </p:cBhvr>
                                      <p:to>
                                        <p:strVal val="visible"/>
                                      </p:to>
                                    </p:set>
                                    <p:animEffect transition="in" filter="wipe(up)">
                                      <p:cBhvr>
                                        <p:cTn id="45" dur="500"/>
                                        <p:tgtEl>
                                          <p:spTgt spid="4">
                                            <p:graphicEl>
                                              <a:dgm id="{B1064D90-5A07-4149-BB66-B45C5E3BE934}"/>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
                                            <p:graphicEl>
                                              <a:dgm id="{8E38FA05-97F9-1144-B832-601F9EA29172}"/>
                                            </p:graphicEl>
                                          </p:spTgt>
                                        </p:tgtEl>
                                        <p:attrNameLst>
                                          <p:attrName>style.visibility</p:attrName>
                                        </p:attrNameLst>
                                      </p:cBhvr>
                                      <p:to>
                                        <p:strVal val="visible"/>
                                      </p:to>
                                    </p:set>
                                    <p:animEffect transition="in" filter="wipe(up)">
                                      <p:cBhvr>
                                        <p:cTn id="48" dur="500"/>
                                        <p:tgtEl>
                                          <p:spTgt spid="4">
                                            <p:graphicEl>
                                              <a:dgm id="{8E38FA05-97F9-1144-B832-601F9EA29172}"/>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
                                            <p:graphicEl>
                                              <a:dgm id="{4A27DC37-956D-0845-B78F-FDFB90D3B4CC}"/>
                                            </p:graphicEl>
                                          </p:spTgt>
                                        </p:tgtEl>
                                        <p:attrNameLst>
                                          <p:attrName>style.visibility</p:attrName>
                                        </p:attrNameLst>
                                      </p:cBhvr>
                                      <p:to>
                                        <p:strVal val="visible"/>
                                      </p:to>
                                    </p:set>
                                    <p:animEffect transition="in" filter="wipe(up)">
                                      <p:cBhvr>
                                        <p:cTn id="51" dur="500"/>
                                        <p:tgtEl>
                                          <p:spTgt spid="4">
                                            <p:graphicEl>
                                              <a:dgm id="{4A27DC37-956D-0845-B78F-FDFB90D3B4CC}"/>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
                                            <p:graphicEl>
                                              <a:dgm id="{243F56F7-10AD-BF4D-BDD2-6A4909938B20}"/>
                                            </p:graphicEl>
                                          </p:spTgt>
                                        </p:tgtEl>
                                        <p:attrNameLst>
                                          <p:attrName>style.visibility</p:attrName>
                                        </p:attrNameLst>
                                      </p:cBhvr>
                                      <p:to>
                                        <p:strVal val="visible"/>
                                      </p:to>
                                    </p:set>
                                    <p:animEffect transition="in" filter="wipe(up)">
                                      <p:cBhvr>
                                        <p:cTn id="54" dur="500"/>
                                        <p:tgtEl>
                                          <p:spTgt spid="4">
                                            <p:graphicEl>
                                              <a:dgm id="{243F56F7-10AD-BF4D-BDD2-6A4909938B20}"/>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
                                            <p:graphicEl>
                                              <a:dgm id="{57196B02-9A0B-4446-A862-058983FB05A8}"/>
                                            </p:graphicEl>
                                          </p:spTgt>
                                        </p:tgtEl>
                                        <p:attrNameLst>
                                          <p:attrName>style.visibility</p:attrName>
                                        </p:attrNameLst>
                                      </p:cBhvr>
                                      <p:to>
                                        <p:strVal val="visible"/>
                                      </p:to>
                                    </p:set>
                                    <p:animEffect transition="in" filter="wipe(up)">
                                      <p:cBhvr>
                                        <p:cTn id="57" dur="500"/>
                                        <p:tgtEl>
                                          <p:spTgt spid="4">
                                            <p:graphicEl>
                                              <a:dgm id="{57196B02-9A0B-4446-A862-058983FB05A8}"/>
                                            </p:graphicEl>
                                          </p:spTgt>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
                                            <p:graphicEl>
                                              <a:dgm id="{E705793C-AB28-0F4D-874B-AA203DB1FC6A}"/>
                                            </p:graphicEl>
                                          </p:spTgt>
                                        </p:tgtEl>
                                        <p:attrNameLst>
                                          <p:attrName>style.visibility</p:attrName>
                                        </p:attrNameLst>
                                      </p:cBhvr>
                                      <p:to>
                                        <p:strVal val="visible"/>
                                      </p:to>
                                    </p:set>
                                    <p:animEffect transition="in" filter="wipe(up)">
                                      <p:cBhvr>
                                        <p:cTn id="60" dur="500"/>
                                        <p:tgtEl>
                                          <p:spTgt spid="4">
                                            <p:graphicEl>
                                              <a:dgm id="{E705793C-AB28-0F4D-874B-AA203DB1FC6A}"/>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
                                            <p:graphicEl>
                                              <a:dgm id="{CE774281-8B53-2E4C-85CC-FDC98D7F7345}"/>
                                            </p:graphicEl>
                                          </p:spTgt>
                                        </p:tgtEl>
                                        <p:attrNameLst>
                                          <p:attrName>style.visibility</p:attrName>
                                        </p:attrNameLst>
                                      </p:cBhvr>
                                      <p:to>
                                        <p:strVal val="visible"/>
                                      </p:to>
                                    </p:set>
                                    <p:animEffect transition="in" filter="wipe(up)">
                                      <p:cBhvr>
                                        <p:cTn id="63" dur="500"/>
                                        <p:tgtEl>
                                          <p:spTgt spid="4">
                                            <p:graphicEl>
                                              <a:dgm id="{CE774281-8B53-2E4C-85CC-FDC98D7F7345}"/>
                                            </p:graphicEl>
                                          </p:spTgt>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
                                            <p:graphicEl>
                                              <a:dgm id="{2329BE03-63F0-6F4F-9E5B-22F316D91043}"/>
                                            </p:graphicEl>
                                          </p:spTgt>
                                        </p:tgtEl>
                                        <p:attrNameLst>
                                          <p:attrName>style.visibility</p:attrName>
                                        </p:attrNameLst>
                                      </p:cBhvr>
                                      <p:to>
                                        <p:strVal val="visible"/>
                                      </p:to>
                                    </p:set>
                                    <p:animEffect transition="in" filter="wipe(up)">
                                      <p:cBhvr>
                                        <p:cTn id="66" dur="500"/>
                                        <p:tgtEl>
                                          <p:spTgt spid="4">
                                            <p:graphicEl>
                                              <a:dgm id="{2329BE03-63F0-6F4F-9E5B-22F316D91043}"/>
                                            </p:graphicEl>
                                          </p:spTgt>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4">
                                            <p:graphicEl>
                                              <a:dgm id="{45EEBDCE-26B9-B045-8ECD-2F2F57ADB543}"/>
                                            </p:graphicEl>
                                          </p:spTgt>
                                        </p:tgtEl>
                                        <p:attrNameLst>
                                          <p:attrName>style.visibility</p:attrName>
                                        </p:attrNameLst>
                                      </p:cBhvr>
                                      <p:to>
                                        <p:strVal val="visible"/>
                                      </p:to>
                                    </p:set>
                                    <p:animEffect transition="in" filter="wipe(up)">
                                      <p:cBhvr>
                                        <p:cTn id="69" dur="500"/>
                                        <p:tgtEl>
                                          <p:spTgt spid="4">
                                            <p:graphicEl>
                                              <a:dgm id="{45EEBDCE-26B9-B045-8ECD-2F2F57ADB543}"/>
                                            </p:graphicEl>
                                          </p:spTgt>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4">
                                            <p:graphicEl>
                                              <a:dgm id="{4AE1FC51-F167-0947-84E3-5243A4DC2F60}"/>
                                            </p:graphicEl>
                                          </p:spTgt>
                                        </p:tgtEl>
                                        <p:attrNameLst>
                                          <p:attrName>style.visibility</p:attrName>
                                        </p:attrNameLst>
                                      </p:cBhvr>
                                      <p:to>
                                        <p:strVal val="visible"/>
                                      </p:to>
                                    </p:set>
                                    <p:animEffect transition="in" filter="wipe(up)">
                                      <p:cBhvr>
                                        <p:cTn id="72" dur="500"/>
                                        <p:tgtEl>
                                          <p:spTgt spid="4">
                                            <p:graphicEl>
                                              <a:dgm id="{4AE1FC51-F167-0947-84E3-5243A4DC2F60}"/>
                                            </p:graphic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4">
                                            <p:graphicEl>
                                              <a:dgm id="{00F065D5-4812-AC41-8044-8A85A4D5E324}"/>
                                            </p:graphicEl>
                                          </p:spTgt>
                                        </p:tgtEl>
                                        <p:attrNameLst>
                                          <p:attrName>style.visibility</p:attrName>
                                        </p:attrNameLst>
                                      </p:cBhvr>
                                      <p:to>
                                        <p:strVal val="visible"/>
                                      </p:to>
                                    </p:set>
                                    <p:animEffect transition="in" filter="wipe(up)">
                                      <p:cBhvr>
                                        <p:cTn id="75" dur="500"/>
                                        <p:tgtEl>
                                          <p:spTgt spid="4">
                                            <p:graphicEl>
                                              <a:dgm id="{00F065D5-4812-AC41-8044-8A85A4D5E324}"/>
                                            </p:graphicEl>
                                          </p:spTgt>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
                                            <p:graphicEl>
                                              <a:dgm id="{258CADBA-8765-EB48-A771-D2B5F04E4A9A}"/>
                                            </p:graphicEl>
                                          </p:spTgt>
                                        </p:tgtEl>
                                        <p:attrNameLst>
                                          <p:attrName>style.visibility</p:attrName>
                                        </p:attrNameLst>
                                      </p:cBhvr>
                                      <p:to>
                                        <p:strVal val="visible"/>
                                      </p:to>
                                    </p:set>
                                    <p:animEffect transition="in" filter="wipe(up)">
                                      <p:cBhvr>
                                        <p:cTn id="78" dur="500"/>
                                        <p:tgtEl>
                                          <p:spTgt spid="4">
                                            <p:graphicEl>
                                              <a:dgm id="{258CADBA-8765-EB48-A771-D2B5F04E4A9A}"/>
                                            </p:graphicEl>
                                          </p:spTgt>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4">
                                            <p:graphicEl>
                                              <a:dgm id="{035D8C62-17C9-DF4A-A74E-A2B4AEC72489}"/>
                                            </p:graphicEl>
                                          </p:spTgt>
                                        </p:tgtEl>
                                        <p:attrNameLst>
                                          <p:attrName>style.visibility</p:attrName>
                                        </p:attrNameLst>
                                      </p:cBhvr>
                                      <p:to>
                                        <p:strVal val="visible"/>
                                      </p:to>
                                    </p:set>
                                    <p:animEffect transition="in" filter="wipe(up)">
                                      <p:cBhvr>
                                        <p:cTn id="81" dur="500"/>
                                        <p:tgtEl>
                                          <p:spTgt spid="4">
                                            <p:graphicEl>
                                              <a:dgm id="{035D8C62-17C9-DF4A-A74E-A2B4AEC72489}"/>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
                                            <p:graphicEl>
                                              <a:dgm id="{78F25EE8-DBDA-544A-9609-79447E094129}"/>
                                            </p:graphicEl>
                                          </p:spTgt>
                                        </p:tgtEl>
                                        <p:attrNameLst>
                                          <p:attrName>style.visibility</p:attrName>
                                        </p:attrNameLst>
                                      </p:cBhvr>
                                      <p:to>
                                        <p:strVal val="visible"/>
                                      </p:to>
                                    </p:set>
                                    <p:animEffect transition="in" filter="wipe(up)">
                                      <p:cBhvr>
                                        <p:cTn id="84" dur="500"/>
                                        <p:tgtEl>
                                          <p:spTgt spid="4">
                                            <p:graphicEl>
                                              <a:dgm id="{78F25EE8-DBDA-544A-9609-79447E094129}"/>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
                                            <p:graphicEl>
                                              <a:dgm id="{37585A1B-2104-1E47-A57E-ECE4F5CCEB49}"/>
                                            </p:graphicEl>
                                          </p:spTgt>
                                        </p:tgtEl>
                                        <p:attrNameLst>
                                          <p:attrName>style.visibility</p:attrName>
                                        </p:attrNameLst>
                                      </p:cBhvr>
                                      <p:to>
                                        <p:strVal val="visible"/>
                                      </p:to>
                                    </p:set>
                                    <p:animEffect transition="in" filter="wipe(up)">
                                      <p:cBhvr>
                                        <p:cTn id="87" dur="500"/>
                                        <p:tgtEl>
                                          <p:spTgt spid="4">
                                            <p:graphicEl>
                                              <a:dgm id="{37585A1B-2104-1E47-A57E-ECE4F5CCEB49}"/>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4">
                                            <p:graphicEl>
                                              <a:dgm id="{56473E34-62EB-B246-82A0-6C4818AF00A0}"/>
                                            </p:graphicEl>
                                          </p:spTgt>
                                        </p:tgtEl>
                                        <p:attrNameLst>
                                          <p:attrName>style.visibility</p:attrName>
                                        </p:attrNameLst>
                                      </p:cBhvr>
                                      <p:to>
                                        <p:strVal val="visible"/>
                                      </p:to>
                                    </p:set>
                                    <p:animEffect transition="in" filter="wipe(up)">
                                      <p:cBhvr>
                                        <p:cTn id="90" dur="500"/>
                                        <p:tgtEl>
                                          <p:spTgt spid="4">
                                            <p:graphicEl>
                                              <a:dgm id="{56473E34-62EB-B246-82A0-6C4818AF00A0}"/>
                                            </p:graphicEl>
                                          </p:spTgt>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4">
                                            <p:graphicEl>
                                              <a:dgm id="{11B90F25-A3AE-0C4E-9E4B-98FBAE3EFC92}"/>
                                            </p:graphicEl>
                                          </p:spTgt>
                                        </p:tgtEl>
                                        <p:attrNameLst>
                                          <p:attrName>style.visibility</p:attrName>
                                        </p:attrNameLst>
                                      </p:cBhvr>
                                      <p:to>
                                        <p:strVal val="visible"/>
                                      </p:to>
                                    </p:set>
                                    <p:animEffect transition="in" filter="wipe(up)">
                                      <p:cBhvr>
                                        <p:cTn id="93" dur="500"/>
                                        <p:tgtEl>
                                          <p:spTgt spid="4">
                                            <p:graphicEl>
                                              <a:dgm id="{11B90F25-A3AE-0C4E-9E4B-98FBAE3EFC92}"/>
                                            </p:graphicEl>
                                          </p:spTgt>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4">
                                            <p:graphicEl>
                                              <a:dgm id="{D23C605B-61EB-444F-88D3-FA1CB4C67A83}"/>
                                            </p:graphicEl>
                                          </p:spTgt>
                                        </p:tgtEl>
                                        <p:attrNameLst>
                                          <p:attrName>style.visibility</p:attrName>
                                        </p:attrNameLst>
                                      </p:cBhvr>
                                      <p:to>
                                        <p:strVal val="visible"/>
                                      </p:to>
                                    </p:set>
                                    <p:animEffect transition="in" filter="wipe(up)">
                                      <p:cBhvr>
                                        <p:cTn id="99" dur="500"/>
                                        <p:tgtEl>
                                          <p:spTgt spid="4">
                                            <p:graphicEl>
                                              <a:dgm id="{D23C605B-61EB-444F-88D3-FA1CB4C67A83}"/>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4">
                                            <p:graphicEl>
                                              <a:dgm id="{D1225C24-E272-AF4A-8A1D-2D5634AE744C}"/>
                                            </p:graphicEl>
                                          </p:spTgt>
                                        </p:tgtEl>
                                        <p:attrNameLst>
                                          <p:attrName>style.visibility</p:attrName>
                                        </p:attrNameLst>
                                      </p:cBhvr>
                                      <p:to>
                                        <p:strVal val="visible"/>
                                      </p:to>
                                    </p:set>
                                    <p:animEffect transition="in" filter="wipe(up)">
                                      <p:cBhvr>
                                        <p:cTn id="104" dur="500"/>
                                        <p:tgtEl>
                                          <p:spTgt spid="4">
                                            <p:graphicEl>
                                              <a:dgm id="{D1225C24-E272-AF4A-8A1D-2D5634AE744C}"/>
                                            </p:graphicEl>
                                          </p:spTgt>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
                                            <p:graphicEl>
                                              <a:dgm id="{21886E74-EE89-1241-AD60-B79EF6368D9E}"/>
                                            </p:graphicEl>
                                          </p:spTgt>
                                        </p:tgtEl>
                                        <p:attrNameLst>
                                          <p:attrName>style.visibility</p:attrName>
                                        </p:attrNameLst>
                                      </p:cBhvr>
                                      <p:to>
                                        <p:strVal val="visible"/>
                                      </p:to>
                                    </p:set>
                                    <p:animEffect transition="in" filter="wipe(up)">
                                      <p:cBhvr>
                                        <p:cTn id="107" dur="500"/>
                                        <p:tgtEl>
                                          <p:spTgt spid="4">
                                            <p:graphicEl>
                                              <a:dgm id="{21886E74-EE89-1241-AD60-B79EF6368D9E}"/>
                                            </p:graphicEl>
                                          </p:spTgt>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4">
                                            <p:graphicEl>
                                              <a:dgm id="{13539B19-8074-7049-909D-51DCDD4F787C}"/>
                                            </p:graphicEl>
                                          </p:spTgt>
                                        </p:tgtEl>
                                        <p:attrNameLst>
                                          <p:attrName>style.visibility</p:attrName>
                                        </p:attrNameLst>
                                      </p:cBhvr>
                                      <p:to>
                                        <p:strVal val="visible"/>
                                      </p:to>
                                    </p:set>
                                    <p:animEffect transition="in" filter="wipe(up)">
                                      <p:cBhvr>
                                        <p:cTn id="110" dur="500"/>
                                        <p:tgtEl>
                                          <p:spTgt spid="4">
                                            <p:graphicEl>
                                              <a:dgm id="{13539B19-8074-7049-909D-51DCDD4F787C}"/>
                                            </p:graphicEl>
                                          </p:spTgt>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4">
                                            <p:graphicEl>
                                              <a:dgm id="{50BBCF8B-70C9-1143-BC60-ED5089BC7895}"/>
                                            </p:graphicEl>
                                          </p:spTgt>
                                        </p:tgtEl>
                                        <p:attrNameLst>
                                          <p:attrName>style.visibility</p:attrName>
                                        </p:attrNameLst>
                                      </p:cBhvr>
                                      <p:to>
                                        <p:strVal val="visible"/>
                                      </p:to>
                                    </p:set>
                                    <p:animEffect transition="in" filter="wipe(up)">
                                      <p:cBhvr>
                                        <p:cTn id="113" dur="500"/>
                                        <p:tgtEl>
                                          <p:spTgt spid="4">
                                            <p:graphicEl>
                                              <a:dgm id="{50BBCF8B-70C9-1143-BC60-ED5089BC7895}"/>
                                            </p:graphicEl>
                                          </p:spTgt>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4">
                                            <p:graphicEl>
                                              <a:dgm id="{67905308-DFD3-814C-B0CE-7CACDFDC10EF}"/>
                                            </p:graphicEl>
                                          </p:spTgt>
                                        </p:tgtEl>
                                        <p:attrNameLst>
                                          <p:attrName>style.visibility</p:attrName>
                                        </p:attrNameLst>
                                      </p:cBhvr>
                                      <p:to>
                                        <p:strVal val="visible"/>
                                      </p:to>
                                    </p:set>
                                    <p:animEffect transition="in" filter="wipe(up)">
                                      <p:cBhvr>
                                        <p:cTn id="116" dur="500"/>
                                        <p:tgtEl>
                                          <p:spTgt spid="4">
                                            <p:graphicEl>
                                              <a:dgm id="{67905308-DFD3-814C-B0CE-7CACDFDC10EF}"/>
                                            </p:graphicEl>
                                          </p:spTgt>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4">
                                            <p:graphicEl>
                                              <a:dgm id="{222AD54D-8222-A546-A64A-2FBCFD870F85}"/>
                                            </p:graphicEl>
                                          </p:spTgt>
                                        </p:tgtEl>
                                        <p:attrNameLst>
                                          <p:attrName>style.visibility</p:attrName>
                                        </p:attrNameLst>
                                      </p:cBhvr>
                                      <p:to>
                                        <p:strVal val="visible"/>
                                      </p:to>
                                    </p:set>
                                    <p:animEffect transition="in" filter="wipe(up)">
                                      <p:cBhvr>
                                        <p:cTn id="119" dur="500"/>
                                        <p:tgtEl>
                                          <p:spTgt spid="4">
                                            <p:graphicEl>
                                              <a:dgm id="{222AD54D-8222-A546-A64A-2FBCFD870F85}"/>
                                            </p:graphicEl>
                                          </p:spTgt>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4">
                                            <p:graphicEl>
                                              <a:dgm id="{B52F9A13-EF1A-1445-B1F8-0DFA78441CF9}"/>
                                            </p:graphicEl>
                                          </p:spTgt>
                                        </p:tgtEl>
                                        <p:attrNameLst>
                                          <p:attrName>style.visibility</p:attrName>
                                        </p:attrNameLst>
                                      </p:cBhvr>
                                      <p:to>
                                        <p:strVal val="visible"/>
                                      </p:to>
                                    </p:set>
                                    <p:animEffect transition="in" filter="wipe(up)">
                                      <p:cBhvr>
                                        <p:cTn id="122" dur="500"/>
                                        <p:tgtEl>
                                          <p:spTgt spid="4">
                                            <p:graphicEl>
                                              <a:dgm id="{B52F9A13-EF1A-1445-B1F8-0DFA78441CF9}"/>
                                            </p:graphicEl>
                                          </p:spTgt>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4">
                                            <p:graphicEl>
                                              <a:dgm id="{57E81BAE-226E-3240-B49D-9C58CBF15310}"/>
                                            </p:graphicEl>
                                          </p:spTgt>
                                        </p:tgtEl>
                                        <p:attrNameLst>
                                          <p:attrName>style.visibility</p:attrName>
                                        </p:attrNameLst>
                                      </p:cBhvr>
                                      <p:to>
                                        <p:strVal val="visible"/>
                                      </p:to>
                                    </p:set>
                                    <p:animEffect transition="in" filter="wipe(up)">
                                      <p:cBhvr>
                                        <p:cTn id="125" dur="500"/>
                                        <p:tgtEl>
                                          <p:spTgt spid="4">
                                            <p:graphicEl>
                                              <a:dgm id="{57E81BAE-226E-3240-B49D-9C58CBF15310}"/>
                                            </p:graphicEl>
                                          </p:spTgt>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4">
                                            <p:graphicEl>
                                              <a:dgm id="{A56876F4-1E62-944D-B711-2FEC5C7E4DAB}"/>
                                            </p:graphicEl>
                                          </p:spTgt>
                                        </p:tgtEl>
                                        <p:attrNameLst>
                                          <p:attrName>style.visibility</p:attrName>
                                        </p:attrNameLst>
                                      </p:cBhvr>
                                      <p:to>
                                        <p:strVal val="visible"/>
                                      </p:to>
                                    </p:set>
                                    <p:animEffect transition="in" filter="wipe(up)">
                                      <p:cBhvr>
                                        <p:cTn id="128" dur="500"/>
                                        <p:tgtEl>
                                          <p:spTgt spid="4">
                                            <p:graphicEl>
                                              <a:dgm id="{A56876F4-1E62-944D-B711-2FEC5C7E4DAB}"/>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4">
                                            <p:graphicEl>
                                              <a:dgm id="{5AC33077-9992-7F4E-96B1-F260A01C2D03}"/>
                                            </p:graphicEl>
                                          </p:spTgt>
                                        </p:tgtEl>
                                        <p:attrNameLst>
                                          <p:attrName>style.visibility</p:attrName>
                                        </p:attrNameLst>
                                      </p:cBhvr>
                                      <p:to>
                                        <p:strVal val="visible"/>
                                      </p:to>
                                    </p:set>
                                    <p:animEffect transition="in" filter="wipe(up)">
                                      <p:cBhvr>
                                        <p:cTn id="131" dur="500"/>
                                        <p:tgtEl>
                                          <p:spTgt spid="4">
                                            <p:graphicEl>
                                              <a:dgm id="{5AC33077-9992-7F4E-96B1-F260A01C2D03}"/>
                                            </p:graphicEl>
                                          </p:spTgt>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4">
                                            <p:graphicEl>
                                              <a:dgm id="{24609F99-0661-2D46-B436-AB2E4876A4A0}"/>
                                            </p:graphicEl>
                                          </p:spTgt>
                                        </p:tgtEl>
                                        <p:attrNameLst>
                                          <p:attrName>style.visibility</p:attrName>
                                        </p:attrNameLst>
                                      </p:cBhvr>
                                      <p:to>
                                        <p:strVal val="visible"/>
                                      </p:to>
                                    </p:set>
                                    <p:animEffect transition="in" filter="wipe(up)">
                                      <p:cBhvr>
                                        <p:cTn id="134" dur="500"/>
                                        <p:tgtEl>
                                          <p:spTgt spid="4">
                                            <p:graphicEl>
                                              <a:dgm id="{24609F99-0661-2D46-B436-AB2E4876A4A0}"/>
                                            </p:graphicEl>
                                          </p:spTgt>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4">
                                            <p:graphicEl>
                                              <a:dgm id="{14B1343F-5638-E04C-9687-2B6C133B32B1}"/>
                                            </p:graphicEl>
                                          </p:spTgt>
                                        </p:tgtEl>
                                        <p:attrNameLst>
                                          <p:attrName>style.visibility</p:attrName>
                                        </p:attrNameLst>
                                      </p:cBhvr>
                                      <p:to>
                                        <p:strVal val="visible"/>
                                      </p:to>
                                    </p:set>
                                    <p:animEffect transition="in" filter="wipe(up)">
                                      <p:cBhvr>
                                        <p:cTn id="137" dur="500"/>
                                        <p:tgtEl>
                                          <p:spTgt spid="4">
                                            <p:graphicEl>
                                              <a:dgm id="{14B1343F-5638-E04C-9687-2B6C133B32B1}"/>
                                            </p:graphicEl>
                                          </p:spTgt>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4">
                                            <p:graphicEl>
                                              <a:dgm id="{A5F4AF84-93CE-334B-A0B1-0DF3EBE584B4}"/>
                                            </p:graphicEl>
                                          </p:spTgt>
                                        </p:tgtEl>
                                        <p:attrNameLst>
                                          <p:attrName>style.visibility</p:attrName>
                                        </p:attrNameLst>
                                      </p:cBhvr>
                                      <p:to>
                                        <p:strVal val="visible"/>
                                      </p:to>
                                    </p:set>
                                    <p:animEffect transition="in" filter="wipe(up)">
                                      <p:cBhvr>
                                        <p:cTn id="140" dur="500"/>
                                        <p:tgtEl>
                                          <p:spTgt spid="4">
                                            <p:graphicEl>
                                              <a:dgm id="{A5F4AF84-93CE-334B-A0B1-0DF3EBE584B4}"/>
                                            </p:graphicEl>
                                          </p:spTgt>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4">
                                            <p:graphicEl>
                                              <a:dgm id="{D780142C-7AF5-454F-8A6E-F976C17A1C0A}"/>
                                            </p:graphicEl>
                                          </p:spTgt>
                                        </p:tgtEl>
                                        <p:attrNameLst>
                                          <p:attrName>style.visibility</p:attrName>
                                        </p:attrNameLst>
                                      </p:cBhvr>
                                      <p:to>
                                        <p:strVal val="visible"/>
                                      </p:to>
                                    </p:set>
                                    <p:animEffect transition="in" filter="wipe(up)">
                                      <p:cBhvr>
                                        <p:cTn id="143" dur="500"/>
                                        <p:tgtEl>
                                          <p:spTgt spid="4">
                                            <p:graphicEl>
                                              <a:dgm id="{D780142C-7AF5-454F-8A6E-F976C17A1C0A}"/>
                                            </p:graphicEl>
                                          </p:spTgt>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4">
                                            <p:graphicEl>
                                              <a:dgm id="{FC7F29FB-7B8A-F64C-B1EB-FD8877B289C5}"/>
                                            </p:graphicEl>
                                          </p:spTgt>
                                        </p:tgtEl>
                                        <p:attrNameLst>
                                          <p:attrName>style.visibility</p:attrName>
                                        </p:attrNameLst>
                                      </p:cBhvr>
                                      <p:to>
                                        <p:strVal val="visible"/>
                                      </p:to>
                                    </p:set>
                                    <p:animEffect transition="in" filter="wipe(up)">
                                      <p:cBhvr>
                                        <p:cTn id="146" dur="500"/>
                                        <p:tgtEl>
                                          <p:spTgt spid="4">
                                            <p:graphicEl>
                                              <a:dgm id="{FC7F29FB-7B8A-F64C-B1EB-FD8877B289C5}"/>
                                            </p:graphicEl>
                                          </p:spTgt>
                                        </p:tgtEl>
                                      </p:cBhvr>
                                    </p:animEffect>
                                  </p:childTnLst>
                                </p:cTn>
                              </p:par>
                              <p:par>
                                <p:cTn id="147" presetID="22" presetClass="entr" presetSubtype="1" fill="hold" grpId="0" nodeType="withEffect">
                                  <p:stCondLst>
                                    <p:cond delay="0"/>
                                  </p:stCondLst>
                                  <p:childTnLst>
                                    <p:set>
                                      <p:cBhvr>
                                        <p:cTn id="148" dur="1" fill="hold">
                                          <p:stCondLst>
                                            <p:cond delay="0"/>
                                          </p:stCondLst>
                                        </p:cTn>
                                        <p:tgtEl>
                                          <p:spTgt spid="4">
                                            <p:graphicEl>
                                              <a:dgm id="{339C5866-259D-354F-B5A8-E731336BEC19}"/>
                                            </p:graphicEl>
                                          </p:spTgt>
                                        </p:tgtEl>
                                        <p:attrNameLst>
                                          <p:attrName>style.visibility</p:attrName>
                                        </p:attrNameLst>
                                      </p:cBhvr>
                                      <p:to>
                                        <p:strVal val="visible"/>
                                      </p:to>
                                    </p:set>
                                    <p:animEffect transition="in" filter="wipe(up)">
                                      <p:cBhvr>
                                        <p:cTn id="149" dur="500"/>
                                        <p:tgtEl>
                                          <p:spTgt spid="4">
                                            <p:graphicEl>
                                              <a:dgm id="{339C5866-259D-354F-B5A8-E731336BEC19}"/>
                                            </p:graphicEl>
                                          </p:spTgt>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4">
                                            <p:graphicEl>
                                              <a:dgm id="{729A3F95-20D4-F747-96DD-019B103912E1}"/>
                                            </p:graphicEl>
                                          </p:spTgt>
                                        </p:tgtEl>
                                        <p:attrNameLst>
                                          <p:attrName>style.visibility</p:attrName>
                                        </p:attrNameLst>
                                      </p:cBhvr>
                                      <p:to>
                                        <p:strVal val="visible"/>
                                      </p:to>
                                    </p:set>
                                    <p:animEffect transition="in" filter="wipe(up)">
                                      <p:cBhvr>
                                        <p:cTn id="152" dur="500"/>
                                        <p:tgtEl>
                                          <p:spTgt spid="4">
                                            <p:graphicEl>
                                              <a:dgm id="{729A3F95-20D4-F747-96DD-019B103912E1}"/>
                                            </p:graphicEl>
                                          </p:spTgt>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4">
                                            <p:graphicEl>
                                              <a:dgm id="{17C2E211-BE68-B347-80DE-F35A47A72D97}"/>
                                            </p:graphicEl>
                                          </p:spTgt>
                                        </p:tgtEl>
                                        <p:attrNameLst>
                                          <p:attrName>style.visibility</p:attrName>
                                        </p:attrNameLst>
                                      </p:cBhvr>
                                      <p:to>
                                        <p:strVal val="visible"/>
                                      </p:to>
                                    </p:set>
                                    <p:animEffect transition="in" filter="wipe(up)">
                                      <p:cBhvr>
                                        <p:cTn id="155" dur="500"/>
                                        <p:tgtEl>
                                          <p:spTgt spid="4">
                                            <p:graphicEl>
                                              <a:dgm id="{17C2E211-BE68-B347-80DE-F35A47A72D97}"/>
                                            </p:graphicEl>
                                          </p:spTgt>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4">
                                            <p:graphicEl>
                                              <a:dgm id="{F869BFEB-73EB-2945-9296-40C07B97C69E}"/>
                                            </p:graphicEl>
                                          </p:spTgt>
                                        </p:tgtEl>
                                        <p:attrNameLst>
                                          <p:attrName>style.visibility</p:attrName>
                                        </p:attrNameLst>
                                      </p:cBhvr>
                                      <p:to>
                                        <p:strVal val="visible"/>
                                      </p:to>
                                    </p:set>
                                    <p:animEffect transition="in" filter="wipe(up)">
                                      <p:cBhvr>
                                        <p:cTn id="158" dur="500"/>
                                        <p:tgtEl>
                                          <p:spTgt spid="4">
                                            <p:graphicEl>
                                              <a:dgm id="{F869BFEB-73EB-2945-9296-40C07B97C69E}"/>
                                            </p:graphicEl>
                                          </p:spTgt>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4">
                                            <p:graphicEl>
                                              <a:dgm id="{ED818997-1BCC-5441-889A-D18FE4098140}"/>
                                            </p:graphicEl>
                                          </p:spTgt>
                                        </p:tgtEl>
                                        <p:attrNameLst>
                                          <p:attrName>style.visibility</p:attrName>
                                        </p:attrNameLst>
                                      </p:cBhvr>
                                      <p:to>
                                        <p:strVal val="visible"/>
                                      </p:to>
                                    </p:set>
                                    <p:animEffect transition="in" filter="wipe(up)">
                                      <p:cBhvr>
                                        <p:cTn id="161" dur="500"/>
                                        <p:tgtEl>
                                          <p:spTgt spid="4">
                                            <p:graphicEl>
                                              <a:dgm id="{ED818997-1BCC-5441-889A-D18FE4098140}"/>
                                            </p:graphicEl>
                                          </p:spTgt>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4">
                                            <p:graphicEl>
                                              <a:dgm id="{9941954C-87AA-364F-9DC8-C6E4AE0621A9}"/>
                                            </p:graphicEl>
                                          </p:spTgt>
                                        </p:tgtEl>
                                        <p:attrNameLst>
                                          <p:attrName>style.visibility</p:attrName>
                                        </p:attrNameLst>
                                      </p:cBhvr>
                                      <p:to>
                                        <p:strVal val="visible"/>
                                      </p:to>
                                    </p:set>
                                    <p:animEffect transition="in" filter="wipe(up)">
                                      <p:cBhvr>
                                        <p:cTn id="164" dur="500"/>
                                        <p:tgtEl>
                                          <p:spTgt spid="4">
                                            <p:graphicEl>
                                              <a:dgm id="{9941954C-87AA-364F-9DC8-C6E4AE0621A9}"/>
                                            </p:graphicEl>
                                          </p:spTgt>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7"/>
                                        </p:tgtEl>
                                        <p:attrNameLst>
                                          <p:attrName>style.visibility</p:attrName>
                                        </p:attrNameLst>
                                      </p:cBhvr>
                                      <p:to>
                                        <p:strVal val="visible"/>
                                      </p:to>
                                    </p:set>
                                    <p:animEffect transition="in" filter="wipe(up)">
                                      <p:cBhvr>
                                        <p:cTn id="1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GAMIT</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Run </a:t>
            </a:r>
            <a:r>
              <a:rPr lang="en-US" dirty="0" err="1">
                <a:latin typeface="Courier" charset="0"/>
                <a:ea typeface="Courier" charset="0"/>
                <a:cs typeface="Courier" charset="0"/>
              </a:rPr>
              <a:t>sh_setup</a:t>
            </a:r>
            <a:endParaRPr lang="en-US" dirty="0">
              <a:latin typeface="Courier" charset="0"/>
              <a:ea typeface="Courier" charset="0"/>
              <a:cs typeface="Courier" charset="0"/>
            </a:endParaRPr>
          </a:p>
          <a:p>
            <a:pPr marL="914400" lvl="1" indent="-514350"/>
            <a:r>
              <a:rPr lang="en-US" dirty="0"/>
              <a:t>Check all links, especially to grid files (</a:t>
            </a:r>
            <a:r>
              <a:rPr lang="en-US" dirty="0" err="1"/>
              <a:t>otl.grid</a:t>
            </a:r>
            <a:r>
              <a:rPr lang="en-US" dirty="0"/>
              <a:t>, </a:t>
            </a:r>
            <a:r>
              <a:rPr lang="en-US" dirty="0" err="1"/>
              <a:t>atl.grid</a:t>
            </a:r>
            <a:r>
              <a:rPr lang="en-US" dirty="0"/>
              <a:t>, </a:t>
            </a:r>
            <a:r>
              <a:rPr lang="en-US" dirty="0" err="1"/>
              <a:t>map.grid</a:t>
            </a:r>
            <a:r>
              <a:rPr lang="en-US" dirty="0"/>
              <a:t>, </a:t>
            </a:r>
            <a:r>
              <a:rPr lang="en-US" dirty="0" err="1"/>
              <a:t>met.grid</a:t>
            </a:r>
            <a:r>
              <a:rPr lang="en-US" dirty="0"/>
              <a:t>; see </a:t>
            </a:r>
            <a:r>
              <a:rPr lang="en-US" dirty="0" err="1"/>
              <a:t>sestbl</a:t>
            </a:r>
            <a:r>
              <a:rPr lang="en-US" dirty="0"/>
              <a:t>. for what is “switched on”)</a:t>
            </a:r>
          </a:p>
          <a:p>
            <a:pPr marL="514350" indent="-514350">
              <a:buFont typeface="+mj-lt"/>
              <a:buAutoNum type="arabicPeriod"/>
            </a:pPr>
            <a:r>
              <a:rPr lang="en-US" dirty="0"/>
              <a:t>Edit </a:t>
            </a:r>
            <a:r>
              <a:rPr lang="en-US" dirty="0" err="1"/>
              <a:t>sites.defaults</a:t>
            </a:r>
            <a:r>
              <a:rPr lang="en-US" dirty="0"/>
              <a:t> to include all publicly available global sites you wish to process and place any other RINEX data to be processed in </a:t>
            </a:r>
            <a:r>
              <a:rPr lang="en-US" dirty="0" err="1"/>
              <a:t>rinex</a:t>
            </a:r>
            <a:r>
              <a:rPr lang="en-US" dirty="0"/>
              <a:t>/ directory</a:t>
            </a:r>
          </a:p>
          <a:p>
            <a:pPr marL="514350" indent="-514350">
              <a:buFont typeface="+mj-lt"/>
              <a:buAutoNum type="arabicPeriod"/>
            </a:pPr>
            <a:r>
              <a:rPr lang="en-US" dirty="0"/>
              <a:t>Prepare </a:t>
            </a:r>
            <a:r>
              <a:rPr lang="en-US" i="1" dirty="0"/>
              <a:t>and verify</a:t>
            </a:r>
            <a:r>
              <a:rPr lang="en-US" dirty="0"/>
              <a:t> </a:t>
            </a:r>
            <a:r>
              <a:rPr lang="en-US" dirty="0" err="1"/>
              <a:t>station.info</a:t>
            </a:r>
            <a:r>
              <a:rPr lang="en-US" dirty="0"/>
              <a:t>, e.g. </a:t>
            </a:r>
            <a:r>
              <a:rPr lang="en-US" dirty="0" err="1">
                <a:latin typeface="Courier" charset="0"/>
                <a:ea typeface="Courier" charset="0"/>
                <a:cs typeface="Courier" charset="0"/>
              </a:rPr>
              <a:t>sh_upd_stnfo</a:t>
            </a:r>
            <a:endParaRPr lang="en-US" dirty="0">
              <a:latin typeface="Courier" charset="0"/>
              <a:ea typeface="Courier" charset="0"/>
              <a:cs typeface="Courier" charset="0"/>
            </a:endParaRPr>
          </a:p>
          <a:p>
            <a:pPr lvl="1"/>
            <a:r>
              <a:rPr lang="en-US" dirty="0"/>
              <a:t>Covered in previous lecture</a:t>
            </a:r>
          </a:p>
          <a:p>
            <a:pPr marL="514350" indent="-514350">
              <a:buFont typeface="+mj-lt"/>
              <a:buAutoNum type="arabicPeriod"/>
            </a:pPr>
            <a:r>
              <a:rPr lang="en-US" dirty="0"/>
              <a:t>Prepare </a:t>
            </a:r>
            <a:r>
              <a:rPr lang="en-US" i="1" dirty="0"/>
              <a:t>and verify</a:t>
            </a:r>
            <a:r>
              <a:rPr lang="en-US" dirty="0"/>
              <a:t> </a:t>
            </a:r>
            <a:r>
              <a:rPr lang="en-US" dirty="0" err="1"/>
              <a:t>apr</a:t>
            </a:r>
            <a:r>
              <a:rPr lang="en-US" dirty="0"/>
              <a:t>-file, e.g. </a:t>
            </a:r>
            <a:r>
              <a:rPr lang="en-US" dirty="0">
                <a:latin typeface="Courier" charset="0"/>
                <a:ea typeface="Courier" charset="0"/>
                <a:cs typeface="Courier" charset="0"/>
              </a:rPr>
              <a:t>sh_rx2apr</a:t>
            </a:r>
          </a:p>
          <a:p>
            <a:pPr lvl="1"/>
            <a:r>
              <a:rPr lang="en-US" dirty="0"/>
              <a:t>Covered in previous lecture</a:t>
            </a:r>
          </a:p>
          <a:p>
            <a:pPr marL="514350" indent="-514350">
              <a:buFont typeface="+mj-lt"/>
              <a:buAutoNum type="arabicPeriod"/>
            </a:pPr>
            <a:r>
              <a:rPr lang="en-US" dirty="0"/>
              <a:t>Run </a:t>
            </a:r>
            <a:r>
              <a:rPr lang="en-US" dirty="0" err="1">
                <a:latin typeface="Courier" charset="0"/>
                <a:ea typeface="Courier" charset="0"/>
                <a:cs typeface="Courier" charset="0"/>
              </a:rPr>
              <a:t>sh_gamit</a:t>
            </a:r>
            <a:endParaRPr lang="en-US" dirty="0">
              <a:latin typeface="Courier" charset="0"/>
              <a:ea typeface="Courier" charset="0"/>
              <a:cs typeface="Courier" charset="0"/>
            </a:endParaRPr>
          </a:p>
          <a:p>
            <a:pPr marL="514350" indent="-514350">
              <a:buFont typeface="+mj-lt"/>
              <a:buAutoNum type="arabicPeriod"/>
            </a:pPr>
            <a:endParaRPr lang="en-US" dirty="0"/>
          </a:p>
          <a:p>
            <a:pPr marL="514350" indent="-514350">
              <a:buFont typeface="+mj-lt"/>
              <a:buAutoNum type="arabicPeriod"/>
            </a:pPr>
            <a:endParaRPr lang="en-US" dirty="0"/>
          </a:p>
        </p:txBody>
      </p:sp>
      <p:sp>
        <p:nvSpPr>
          <p:cNvPr id="4" name="Date Placeholder 3">
            <a:extLst>
              <a:ext uri="{FF2B5EF4-FFF2-40B4-BE49-F238E27FC236}">
                <a16:creationId xmlns:a16="http://schemas.microsoft.com/office/drawing/2014/main" id="{AE7650DE-9566-194B-BA77-8BB76D9CEEEF}"/>
              </a:ext>
            </a:extLst>
          </p:cNvPr>
          <p:cNvSpPr>
            <a:spLocks noGrp="1"/>
          </p:cNvSpPr>
          <p:nvPr>
            <p:ph type="dt" sz="half" idx="10"/>
          </p:nvPr>
        </p:nvSpPr>
        <p:spPr/>
        <p:txBody>
          <a:bodyPr/>
          <a:lstStyle/>
          <a:p>
            <a:r>
              <a:rPr lang="en-US"/>
              <a:t>2021/08/09</a:t>
            </a:r>
          </a:p>
        </p:txBody>
      </p:sp>
      <p:sp>
        <p:nvSpPr>
          <p:cNvPr id="5" name="Footer Placeholder 4">
            <a:extLst>
              <a:ext uri="{FF2B5EF4-FFF2-40B4-BE49-F238E27FC236}">
                <a16:creationId xmlns:a16="http://schemas.microsoft.com/office/drawing/2014/main" id="{F86DE03E-824D-2645-AC41-11E57E10FEF0}"/>
              </a:ext>
            </a:extLst>
          </p:cNvPr>
          <p:cNvSpPr>
            <a:spLocks noGrp="1"/>
          </p:cNvSpPr>
          <p:nvPr>
            <p:ph type="ftr" sz="quarter" idx="11"/>
          </p:nvPr>
        </p:nvSpPr>
        <p:spPr/>
        <p:txBody>
          <a:bodyPr/>
          <a:lstStyle/>
          <a:p>
            <a:r>
              <a:rPr lang="en-US"/>
              <a:t>Setup and batch processing with sh_gamit</a:t>
            </a:r>
          </a:p>
        </p:txBody>
      </p:sp>
      <p:sp>
        <p:nvSpPr>
          <p:cNvPr id="6" name="Slide Number Placeholder 5">
            <a:extLst>
              <a:ext uri="{FF2B5EF4-FFF2-40B4-BE49-F238E27FC236}">
                <a16:creationId xmlns:a16="http://schemas.microsoft.com/office/drawing/2014/main" id="{73D18C70-9D0C-C849-916D-BF038E255EF8}"/>
              </a:ext>
            </a:extLst>
          </p:cNvPr>
          <p:cNvSpPr>
            <a:spLocks noGrp="1"/>
          </p:cNvSpPr>
          <p:nvPr>
            <p:ph type="sldNum" sz="quarter" idx="12"/>
          </p:nvPr>
        </p:nvSpPr>
        <p:spPr/>
        <p:txBody>
          <a:bodyPr/>
          <a:lstStyle/>
          <a:p>
            <a:fld id="{C50F8D96-3760-E141-A29D-2E89CC7D2D65}" type="slidenum">
              <a:rPr lang="en-US" smtClean="0"/>
              <a:t>7</a:t>
            </a:fld>
            <a:endParaRPr lang="en-US"/>
          </a:p>
        </p:txBody>
      </p:sp>
    </p:spTree>
    <p:extLst>
      <p:ext uri="{BB962C8B-B14F-4D97-AF65-F5344CB8AC3E}">
        <p14:creationId xmlns:p14="http://schemas.microsoft.com/office/powerpoint/2010/main" val="37717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sh_gamit</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lnSpcReduction="10000"/>
          </a:bodyPr>
          <a:lstStyle/>
          <a:p>
            <a:r>
              <a:rPr lang="en-US" dirty="0" err="1">
                <a:latin typeface="Courier"/>
                <a:cs typeface="Courier"/>
              </a:rPr>
              <a:t>sh_gamit</a:t>
            </a:r>
            <a:r>
              <a:rPr lang="en-US" dirty="0"/>
              <a:t> is the top-level script for running GAMIT</a:t>
            </a:r>
          </a:p>
          <a:p>
            <a:r>
              <a:rPr lang="en-US" dirty="0"/>
              <a:t>The following files are important to verify and/or edit (e.g. after </a:t>
            </a:r>
            <a:r>
              <a:rPr lang="en-US" dirty="0" err="1">
                <a:latin typeface="Courier"/>
                <a:cs typeface="Courier"/>
              </a:rPr>
              <a:t>sh_setup</a:t>
            </a:r>
            <a:r>
              <a:rPr lang="en-US" dirty="0"/>
              <a:t>)</a:t>
            </a:r>
          </a:p>
          <a:p>
            <a:pPr lvl="1"/>
            <a:r>
              <a:rPr lang="en-US" dirty="0" err="1"/>
              <a:t>autcln.cmd</a:t>
            </a:r>
            <a:r>
              <a:rPr lang="en-US" dirty="0"/>
              <a:t> (probably unnecessary to edit)</a:t>
            </a:r>
          </a:p>
          <a:p>
            <a:pPr lvl="1"/>
            <a:r>
              <a:rPr lang="en-US" dirty="0" err="1"/>
              <a:t>process.defaults</a:t>
            </a:r>
            <a:r>
              <a:rPr lang="en-US" dirty="0"/>
              <a:t> (not necessary to edit much, if anything)</a:t>
            </a:r>
          </a:p>
          <a:p>
            <a:pPr lvl="1"/>
            <a:r>
              <a:rPr lang="en-US" dirty="0" err="1"/>
              <a:t>sestbl</a:t>
            </a:r>
            <a:r>
              <a:rPr lang="en-US" dirty="0"/>
              <a:t>. (controls experiment observations and models; defaults OK but may want to edit)</a:t>
            </a:r>
          </a:p>
          <a:p>
            <a:pPr lvl="1"/>
            <a:r>
              <a:rPr lang="en-US" dirty="0" err="1"/>
              <a:t>sites.defaults</a:t>
            </a:r>
            <a:r>
              <a:rPr lang="en-US" dirty="0"/>
              <a:t> (list of sites to process in experiment)</a:t>
            </a:r>
          </a:p>
          <a:p>
            <a:pPr lvl="1"/>
            <a:r>
              <a:rPr lang="en-US" dirty="0" err="1"/>
              <a:t>sittbl</a:t>
            </a:r>
            <a:r>
              <a:rPr lang="en-US" dirty="0"/>
              <a:t>. (controls a priori constraints on sites; probably unnecessary to edit)</a:t>
            </a:r>
          </a:p>
          <a:p>
            <a:pPr lvl="1"/>
            <a:r>
              <a:rPr lang="en-US" dirty="0" err="1"/>
              <a:t>station.info</a:t>
            </a:r>
            <a:r>
              <a:rPr lang="en-US" dirty="0"/>
              <a:t> (</a:t>
            </a:r>
            <a:r>
              <a:rPr lang="en-US" i="1" dirty="0"/>
              <a:t>very</a:t>
            </a:r>
            <a:r>
              <a:rPr lang="en-US" dirty="0"/>
              <a:t> important file to get right)</a:t>
            </a:r>
          </a:p>
          <a:p>
            <a:pPr lvl="1"/>
            <a:r>
              <a:rPr lang="en-US" dirty="0"/>
              <a:t>.</a:t>
            </a:r>
            <a:r>
              <a:rPr lang="en-US" dirty="0" err="1"/>
              <a:t>apr</a:t>
            </a:r>
            <a:r>
              <a:rPr lang="en-US" dirty="0"/>
              <a:t>-file (</a:t>
            </a:r>
            <a:r>
              <a:rPr lang="en-US" i="1" dirty="0"/>
              <a:t>very</a:t>
            </a:r>
            <a:r>
              <a:rPr lang="en-US" dirty="0"/>
              <a:t> important file to get right)</a:t>
            </a:r>
          </a:p>
        </p:txBody>
      </p:sp>
      <p:sp>
        <p:nvSpPr>
          <p:cNvPr id="4" name="Date Placeholder 3">
            <a:extLst>
              <a:ext uri="{FF2B5EF4-FFF2-40B4-BE49-F238E27FC236}">
                <a16:creationId xmlns:a16="http://schemas.microsoft.com/office/drawing/2014/main" id="{72943CE2-1AD3-FC49-AE8D-B9DA5897EE95}"/>
              </a:ext>
            </a:extLst>
          </p:cNvPr>
          <p:cNvSpPr>
            <a:spLocks noGrp="1"/>
          </p:cNvSpPr>
          <p:nvPr>
            <p:ph type="dt" sz="half" idx="10"/>
          </p:nvPr>
        </p:nvSpPr>
        <p:spPr/>
        <p:txBody>
          <a:bodyPr/>
          <a:lstStyle/>
          <a:p>
            <a:r>
              <a:rPr lang="en-US"/>
              <a:t>2021/08/09</a:t>
            </a:r>
          </a:p>
        </p:txBody>
      </p:sp>
      <p:sp>
        <p:nvSpPr>
          <p:cNvPr id="5" name="Footer Placeholder 4">
            <a:extLst>
              <a:ext uri="{FF2B5EF4-FFF2-40B4-BE49-F238E27FC236}">
                <a16:creationId xmlns:a16="http://schemas.microsoft.com/office/drawing/2014/main" id="{C8AFCFB4-C4A5-F74F-8D9D-38E5D13F8386}"/>
              </a:ext>
            </a:extLst>
          </p:cNvPr>
          <p:cNvSpPr>
            <a:spLocks noGrp="1"/>
          </p:cNvSpPr>
          <p:nvPr>
            <p:ph type="ftr" sz="quarter" idx="11"/>
          </p:nvPr>
        </p:nvSpPr>
        <p:spPr/>
        <p:txBody>
          <a:bodyPr/>
          <a:lstStyle/>
          <a:p>
            <a:r>
              <a:rPr lang="en-US"/>
              <a:t>Setup and batch processing with sh_gamit</a:t>
            </a:r>
          </a:p>
        </p:txBody>
      </p:sp>
      <p:sp>
        <p:nvSpPr>
          <p:cNvPr id="6" name="Slide Number Placeholder 5">
            <a:extLst>
              <a:ext uri="{FF2B5EF4-FFF2-40B4-BE49-F238E27FC236}">
                <a16:creationId xmlns:a16="http://schemas.microsoft.com/office/drawing/2014/main" id="{68495135-17CC-D64A-B6F7-EDC7E0C98421}"/>
              </a:ext>
            </a:extLst>
          </p:cNvPr>
          <p:cNvSpPr>
            <a:spLocks noGrp="1"/>
          </p:cNvSpPr>
          <p:nvPr>
            <p:ph type="sldNum" sz="quarter" idx="12"/>
          </p:nvPr>
        </p:nvSpPr>
        <p:spPr/>
        <p:txBody>
          <a:bodyPr/>
          <a:lstStyle/>
          <a:p>
            <a:fld id="{C50F8D96-3760-E141-A29D-2E89CC7D2D65}" type="slidenum">
              <a:rPr lang="en-US" smtClean="0"/>
              <a:t>8</a:t>
            </a:fld>
            <a:endParaRPr lang="en-US"/>
          </a:p>
        </p:txBody>
      </p:sp>
    </p:spTree>
    <p:extLst>
      <p:ext uri="{BB962C8B-B14F-4D97-AF65-F5344CB8AC3E}">
        <p14:creationId xmlns:p14="http://schemas.microsoft.com/office/powerpoint/2010/main" val="347772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18874</TotalTime>
  <Words>3608</Words>
  <Application>Microsoft Macintosh PowerPoint</Application>
  <PresentationFormat>Widescreen</PresentationFormat>
  <Paragraphs>401</Paragraphs>
  <Slides>29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Courier</vt:lpstr>
      <vt:lpstr>Courier New</vt:lpstr>
      <vt:lpstr>Office Theme</vt:lpstr>
      <vt:lpstr>GAMIT/GLOBK In A Day*</vt:lpstr>
      <vt:lpstr>Setup and batch processing with sh_gamit</vt:lpstr>
      <vt:lpstr>Basic stages of GAMIT/GLOBK for geoscience</vt:lpstr>
      <vt:lpstr>Directory structure</vt:lpstr>
      <vt:lpstr>Processing directory</vt:lpstr>
      <vt:lpstr>Example continuous GPS structure</vt:lpstr>
      <vt:lpstr>Example survey GPS structure</vt:lpstr>
      <vt:lpstr>GAMIT</vt:lpstr>
      <vt:lpstr>sh_gamit</vt:lpstr>
      <vt:lpstr>Phase data processing: GAMIT</vt:lpstr>
      <vt:lpstr>Suggestions for multi-GNSS processing strategies</vt:lpstr>
      <vt:lpstr>Multi-GNSS in GAMIT</vt:lpstr>
      <vt:lpstr>Things that will really save you a headache</vt:lpstr>
      <vt:lpstr>Files you need to worry about</vt:lpstr>
      <vt:lpstr>process.defaults</vt:lpstr>
      <vt:lpstr>sites.defaults</vt:lpstr>
      <vt:lpstr>autcln.cmd</vt:lpstr>
      <vt:lpstr>.apr-file</vt:lpstr>
      <vt:lpstr>station.info</vt:lpstr>
      <vt:lpstr>sestbl. (“session table”)</vt:lpstr>
      <vt:lpstr>sittbl. (“sites table”)</vt:lpstr>
      <vt:lpstr>Approximate position and stabilizing network</vt:lpstr>
      <vt:lpstr>IGS (IGS14) reference frame core network</vt:lpstr>
      <vt:lpstr>IGS (IGS14) reference frame network</vt:lpstr>
      <vt:lpstr>Reference frame implementation</vt:lpstr>
      <vt:lpstr>sh_gamit internal operation</vt:lpstr>
      <vt:lpstr>Steps in the standard GAMIT batch sequence</vt:lpstr>
      <vt:lpstr>What solve produces</vt:lpstr>
      <vt:lpstr>What can go wrong?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Floyd</dc:creator>
  <cp:lastModifiedBy>Mike Floyd</cp:lastModifiedBy>
  <cp:revision>27</cp:revision>
  <dcterms:created xsi:type="dcterms:W3CDTF">2018-07-05T04:16:14Z</dcterms:created>
  <dcterms:modified xsi:type="dcterms:W3CDTF">2021-08-09T02:06:07Z</dcterms:modified>
</cp:coreProperties>
</file>